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74" r:id="rId5"/>
    <p:sldId id="269" r:id="rId6"/>
    <p:sldId id="275" r:id="rId7"/>
    <p:sldId id="276" r:id="rId8"/>
    <p:sldId id="277" r:id="rId9"/>
    <p:sldId id="278" r:id="rId10"/>
    <p:sldId id="279" r:id="rId11"/>
    <p:sldId id="280" r:id="rId12"/>
    <p:sldId id="281" r:id="rId13"/>
    <p:sldId id="282" r:id="rId14"/>
    <p:sldId id="262" r:id="rId15"/>
    <p:sldId id="261" r:id="rId16"/>
    <p:sldId id="307" r:id="rId17"/>
    <p:sldId id="308" r:id="rId18"/>
    <p:sldId id="309" r:id="rId19"/>
    <p:sldId id="310" r:id="rId20"/>
    <p:sldId id="311" r:id="rId21"/>
    <p:sldId id="312" r:id="rId22"/>
    <p:sldId id="313" r:id="rId23"/>
    <p:sldId id="263" r:id="rId24"/>
    <p:sldId id="266" r:id="rId25"/>
    <p:sldId id="293" r:id="rId26"/>
    <p:sldId id="294" r:id="rId27"/>
    <p:sldId id="295" r:id="rId28"/>
    <p:sldId id="306" r:id="rId29"/>
    <p:sldId id="297" r:id="rId30"/>
    <p:sldId id="298" r:id="rId31"/>
    <p:sldId id="299" r:id="rId32"/>
    <p:sldId id="300" r:id="rId33"/>
    <p:sldId id="301" r:id="rId34"/>
    <p:sldId id="302" r:id="rId35"/>
    <p:sldId id="303" r:id="rId36"/>
    <p:sldId id="304" r:id="rId37"/>
    <p:sldId id="305" r:id="rId38"/>
    <p:sldId id="264" r:id="rId39"/>
    <p:sldId id="267" r:id="rId40"/>
    <p:sldId id="314" r:id="rId41"/>
    <p:sldId id="315" r:id="rId42"/>
    <p:sldId id="316" r:id="rId43"/>
    <p:sldId id="317" r:id="rId44"/>
    <p:sldId id="318" r:id="rId45"/>
    <p:sldId id="319" r:id="rId46"/>
    <p:sldId id="320" r:id="rId47"/>
    <p:sldId id="321" r:id="rId48"/>
    <p:sldId id="322" r:id="rId49"/>
    <p:sldId id="265" r:id="rId50"/>
    <p:sldId id="268" r:id="rId51"/>
    <p:sldId id="283" r:id="rId52"/>
    <p:sldId id="284" r:id="rId53"/>
    <p:sldId id="285" r:id="rId54"/>
    <p:sldId id="286" r:id="rId55"/>
    <p:sldId id="288" r:id="rId56"/>
    <p:sldId id="289" r:id="rId57"/>
    <p:sldId id="292" r:id="rId58"/>
    <p:sldId id="259"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Top" id="{91EDB195-5C74-41F1-BDA8-16EE72ED3247}">
          <p14:sldIdLst>
            <p14:sldId id="256"/>
            <p14:sldId id="258"/>
          </p14:sldIdLst>
        </p14:section>
        <p14:section name="1. Part 1" id="{6D345FF8-6699-420E-AE97-CAAE48E5B34E}">
          <p14:sldIdLst>
            <p14:sldId id="260"/>
            <p14:sldId id="274"/>
            <p14:sldId id="269"/>
            <p14:sldId id="275"/>
            <p14:sldId id="276"/>
            <p14:sldId id="277"/>
            <p14:sldId id="278"/>
            <p14:sldId id="279"/>
            <p14:sldId id="280"/>
            <p14:sldId id="281"/>
            <p14:sldId id="282"/>
            <p14:sldId id="262"/>
          </p14:sldIdLst>
        </p14:section>
        <p14:section name="2. Part 2" id="{952786B5-D479-47D3-9855-F7C0340D9F30}">
          <p14:sldIdLst>
            <p14:sldId id="261"/>
            <p14:sldId id="307"/>
            <p14:sldId id="308"/>
            <p14:sldId id="309"/>
            <p14:sldId id="310"/>
            <p14:sldId id="311"/>
            <p14:sldId id="312"/>
            <p14:sldId id="313"/>
            <p14:sldId id="263"/>
          </p14:sldIdLst>
        </p14:section>
        <p14:section name="3. Part 3" id="{06333380-BA16-462D-B778-7FD809B5A7B3}">
          <p14:sldIdLst>
            <p14:sldId id="266"/>
            <p14:sldId id="293"/>
            <p14:sldId id="294"/>
            <p14:sldId id="295"/>
            <p14:sldId id="306"/>
            <p14:sldId id="297"/>
            <p14:sldId id="298"/>
            <p14:sldId id="299"/>
            <p14:sldId id="300"/>
            <p14:sldId id="301"/>
            <p14:sldId id="302"/>
            <p14:sldId id="303"/>
            <p14:sldId id="304"/>
            <p14:sldId id="305"/>
            <p14:sldId id="264"/>
          </p14:sldIdLst>
        </p14:section>
        <p14:section name="4. Part 4" id="{64AAD0DD-0A2D-4F2A-A995-157CB5B071C5}">
          <p14:sldIdLst>
            <p14:sldId id="267"/>
            <p14:sldId id="314"/>
            <p14:sldId id="315"/>
            <p14:sldId id="316"/>
            <p14:sldId id="317"/>
            <p14:sldId id="318"/>
            <p14:sldId id="319"/>
            <p14:sldId id="320"/>
            <p14:sldId id="321"/>
            <p14:sldId id="322"/>
            <p14:sldId id="265"/>
          </p14:sldIdLst>
        </p14:section>
        <p14:section name="5. Part 5" id="{3F8C115C-3B29-4AC3-B4F2-DC211E2B122B}">
          <p14:sldIdLst>
            <p14:sldId id="268"/>
            <p14:sldId id="283"/>
            <p14:sldId id="284"/>
            <p14:sldId id="285"/>
            <p14:sldId id="286"/>
            <p14:sldId id="288"/>
            <p14:sldId id="289"/>
            <p14:sldId id="292"/>
          </p14:sldIdLst>
        </p14:section>
        <p14:section name="6. Demo" id="{36C5EFC9-4FA0-406E-87F4-813196F448CF}">
          <p14:sldIdLst>
            <p14:sldId id="25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74" d="100"/>
          <a:sy n="74" d="100"/>
        </p:scale>
        <p:origin x="1086"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Trang_tính1!$B$1</c:f>
              <c:strCache>
                <c:ptCount val="1"/>
                <c:pt idx="0">
                  <c:v>Age</c:v>
                </c:pt>
              </c:strCache>
            </c:strRef>
          </c:tx>
          <c:dPt>
            <c:idx val="0"/>
            <c:bubble3D val="0"/>
            <c:spPr>
              <a:solidFill>
                <a:schemeClr val="accent6">
                  <a:tint val="58000"/>
                </a:schemeClr>
              </a:solidFill>
              <a:ln w="19050">
                <a:solidFill>
                  <a:schemeClr val="lt1"/>
                </a:solidFill>
              </a:ln>
              <a:effectLst/>
            </c:spPr>
          </c:dPt>
          <c:dPt>
            <c:idx val="1"/>
            <c:bubble3D val="0"/>
            <c:spPr>
              <a:solidFill>
                <a:schemeClr val="accent6">
                  <a:tint val="86000"/>
                </a:schemeClr>
              </a:solidFill>
              <a:ln w="19050">
                <a:solidFill>
                  <a:schemeClr val="lt1"/>
                </a:solidFill>
              </a:ln>
              <a:effectLst/>
            </c:spPr>
          </c:dPt>
          <c:dPt>
            <c:idx val="2"/>
            <c:bubble3D val="0"/>
            <c:spPr>
              <a:solidFill>
                <a:schemeClr val="accent6">
                  <a:shade val="86000"/>
                </a:schemeClr>
              </a:solidFill>
              <a:ln w="19050">
                <a:solidFill>
                  <a:schemeClr val="lt1"/>
                </a:solidFill>
              </a:ln>
              <a:effectLst/>
            </c:spPr>
          </c:dPt>
          <c:dPt>
            <c:idx val="3"/>
            <c:bubble3D val="0"/>
            <c:spPr>
              <a:solidFill>
                <a:schemeClr val="accent6">
                  <a:shade val="58000"/>
                </a:schemeClr>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Trang_tính1!$A$2:$A$5</c:f>
              <c:strCache>
                <c:ptCount val="4"/>
                <c:pt idx="0">
                  <c:v>15-25</c:v>
                </c:pt>
                <c:pt idx="1">
                  <c:v>25-25</c:v>
                </c:pt>
                <c:pt idx="2">
                  <c:v>35-50</c:v>
                </c:pt>
                <c:pt idx="3">
                  <c:v>Above 50</c:v>
                </c:pt>
              </c:strCache>
            </c:strRef>
          </c:cat>
          <c:val>
            <c:numRef>
              <c:f>Trang_tính1!$B$2:$B$5</c:f>
              <c:numCache>
                <c:formatCode>General</c:formatCode>
                <c:ptCount val="4"/>
                <c:pt idx="0">
                  <c:v>19</c:v>
                </c:pt>
                <c:pt idx="1">
                  <c:v>10</c:v>
                </c:pt>
                <c:pt idx="2">
                  <c:v>10</c:v>
                </c:pt>
                <c:pt idx="3">
                  <c:v>17</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Trang_tính1!$B$1</c:f>
              <c:strCache>
                <c:ptCount val="1"/>
                <c:pt idx="0">
                  <c:v>Job</c:v>
                </c:pt>
              </c:strCache>
            </c:strRef>
          </c:tx>
          <c:dPt>
            <c:idx val="0"/>
            <c:bubble3D val="0"/>
            <c:spPr>
              <a:solidFill>
                <a:schemeClr val="accent5">
                  <a:tint val="58000"/>
                </a:schemeClr>
              </a:solidFill>
              <a:ln w="19050">
                <a:solidFill>
                  <a:schemeClr val="lt1"/>
                </a:solidFill>
              </a:ln>
              <a:effectLst/>
            </c:spPr>
          </c:dPt>
          <c:dPt>
            <c:idx val="1"/>
            <c:bubble3D val="0"/>
            <c:spPr>
              <a:solidFill>
                <a:schemeClr val="accent5">
                  <a:tint val="86000"/>
                </a:schemeClr>
              </a:solidFill>
              <a:ln w="19050">
                <a:solidFill>
                  <a:schemeClr val="lt1"/>
                </a:solidFill>
              </a:ln>
              <a:effectLst/>
            </c:spPr>
          </c:dPt>
          <c:dPt>
            <c:idx val="2"/>
            <c:bubble3D val="0"/>
            <c:spPr>
              <a:solidFill>
                <a:schemeClr val="accent5">
                  <a:shade val="86000"/>
                </a:schemeClr>
              </a:solidFill>
              <a:ln w="19050">
                <a:solidFill>
                  <a:schemeClr val="lt1"/>
                </a:solidFill>
              </a:ln>
              <a:effectLst/>
            </c:spPr>
          </c:dPt>
          <c:dPt>
            <c:idx val="3"/>
            <c:bubble3D val="0"/>
            <c:spPr>
              <a:solidFill>
                <a:schemeClr val="accent5">
                  <a:shade val="58000"/>
                </a:schemeClr>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Trang_tính1!$A$2:$A$5</c:f>
              <c:strCache>
                <c:ptCount val="4"/>
                <c:pt idx="0">
                  <c:v>Student</c:v>
                </c:pt>
                <c:pt idx="1">
                  <c:v>Educator</c:v>
                </c:pt>
                <c:pt idx="2">
                  <c:v>Employed</c:v>
                </c:pt>
                <c:pt idx="3">
                  <c:v>Other</c:v>
                </c:pt>
              </c:strCache>
            </c:strRef>
          </c:cat>
          <c:val>
            <c:numRef>
              <c:f>Trang_tính1!$B$2:$B$5</c:f>
              <c:numCache>
                <c:formatCode>General</c:formatCode>
                <c:ptCount val="4"/>
                <c:pt idx="0" formatCode="0%">
                  <c:v>0.15</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colors2.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276169-8340-4975-886E-EE3F2B493C30}" type="doc">
      <dgm:prSet loTypeId="urn:microsoft.com/office/officeart/2005/8/layout/cycle3" loCatId="cycle" qsTypeId="urn:microsoft.com/office/officeart/2005/8/quickstyle/3d2" qsCatId="3D" csTypeId="urn:microsoft.com/office/officeart/2005/8/colors/accent0_3" csCatId="mainScheme" phldr="1"/>
      <dgm:spPr/>
      <dgm:t>
        <a:bodyPr/>
        <a:lstStyle/>
        <a:p>
          <a:endParaRPr lang="en-US"/>
        </a:p>
      </dgm:t>
    </dgm:pt>
    <dgm:pt modelId="{E1B42E98-F756-476A-B5A6-B7E4AB771F45}">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400" b="1" dirty="0" smtClean="0">
              <a:latin typeface="Segoe UI" panose="020B0502040204020203" pitchFamily="34" charset="0"/>
              <a:cs typeface="Segoe UI" panose="020B0502040204020203" pitchFamily="34" charset="0"/>
            </a:rPr>
            <a:t>Identify Requirements</a:t>
          </a:r>
        </a:p>
      </dgm:t>
    </dgm:pt>
    <dgm:pt modelId="{80F7C91B-B33C-4341-94A3-B95001E4640D}" type="parTrans" cxnId="{2CEAB333-9A75-4F2F-B0C6-C746106783E1}">
      <dgm:prSet/>
      <dgm:spPr/>
      <dgm:t>
        <a:bodyPr/>
        <a:lstStyle/>
        <a:p>
          <a:endParaRPr lang="en-US"/>
        </a:p>
      </dgm:t>
    </dgm:pt>
    <dgm:pt modelId="{4B8F763A-1CBC-4763-93D6-2B6A4DB2C1C9}" type="sibTrans" cxnId="{2CEAB333-9A75-4F2F-B0C6-C746106783E1}">
      <dgm:prSet>
        <dgm:style>
          <a:lnRef idx="1">
            <a:schemeClr val="accent6"/>
          </a:lnRef>
          <a:fillRef idx="2">
            <a:schemeClr val="accent6"/>
          </a:fillRef>
          <a:effectRef idx="1">
            <a:schemeClr val="accent6"/>
          </a:effectRef>
          <a:fontRef idx="minor">
            <a:schemeClr val="dk1"/>
          </a:fontRef>
        </dgm:style>
      </dgm:prSet>
      <dgm:spPr/>
      <dgm:t>
        <a:bodyPr/>
        <a:lstStyle/>
        <a:p>
          <a:endParaRPr lang="en-US" sz="1400">
            <a:latin typeface="Segoe UI" panose="020B0502040204020203" pitchFamily="34" charset="0"/>
            <a:cs typeface="Segoe UI" panose="020B0502040204020203" pitchFamily="34" charset="0"/>
          </a:endParaRPr>
        </a:p>
      </dgm:t>
    </dgm:pt>
    <dgm:pt modelId="{49B96D48-84FE-4CEC-8E13-80CE13EDE074}">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400" b="1" dirty="0" smtClean="0">
              <a:latin typeface="Segoe UI" panose="020B0502040204020203" pitchFamily="34" charset="0"/>
              <a:cs typeface="Segoe UI" panose="020B0502040204020203" pitchFamily="34" charset="0"/>
            </a:rPr>
            <a:t>Test Planning</a:t>
          </a:r>
          <a:endParaRPr lang="en-US" sz="1400" b="1" dirty="0">
            <a:latin typeface="Segoe UI" panose="020B0502040204020203" pitchFamily="34" charset="0"/>
            <a:cs typeface="Segoe UI" panose="020B0502040204020203" pitchFamily="34" charset="0"/>
          </a:endParaRPr>
        </a:p>
      </dgm:t>
    </dgm:pt>
    <dgm:pt modelId="{760384B6-6227-4DEB-8DBD-2F6276805702}" type="parTrans" cxnId="{7D9D7354-BC1B-400F-BE75-D6F8F5C9BCDC}">
      <dgm:prSet/>
      <dgm:spPr/>
      <dgm:t>
        <a:bodyPr/>
        <a:lstStyle/>
        <a:p>
          <a:endParaRPr lang="en-US"/>
        </a:p>
      </dgm:t>
    </dgm:pt>
    <dgm:pt modelId="{1BAC8E7C-7735-4F38-82B9-5F3DF0FCFB3F}" type="sibTrans" cxnId="{7D9D7354-BC1B-400F-BE75-D6F8F5C9BCDC}">
      <dgm:prSet/>
      <dgm:spPr/>
      <dgm:t>
        <a:bodyPr/>
        <a:lstStyle/>
        <a:p>
          <a:endParaRPr lang="en-US"/>
        </a:p>
      </dgm:t>
    </dgm:pt>
    <dgm:pt modelId="{40C4B05F-DE6D-4A9F-B296-648ADDCC8664}">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400" b="1" dirty="0" smtClean="0">
              <a:latin typeface="Segoe UI" panose="020B0502040204020203" pitchFamily="34" charset="0"/>
              <a:cs typeface="Segoe UI" panose="020B0502040204020203" pitchFamily="34" charset="0"/>
            </a:rPr>
            <a:t>Test Exiting</a:t>
          </a:r>
          <a:endParaRPr lang="en-US" sz="1400" b="1" dirty="0">
            <a:latin typeface="Segoe UI" panose="020B0502040204020203" pitchFamily="34" charset="0"/>
            <a:cs typeface="Segoe UI" panose="020B0502040204020203" pitchFamily="34" charset="0"/>
          </a:endParaRPr>
        </a:p>
      </dgm:t>
    </dgm:pt>
    <dgm:pt modelId="{000973C4-688F-4FD4-95A8-ACA0A2585E6B}" type="parTrans" cxnId="{252EA38F-9592-4C76-9F73-8EE3FECDD6CE}">
      <dgm:prSet/>
      <dgm:spPr/>
      <dgm:t>
        <a:bodyPr/>
        <a:lstStyle/>
        <a:p>
          <a:endParaRPr lang="en-US"/>
        </a:p>
      </dgm:t>
    </dgm:pt>
    <dgm:pt modelId="{A2AC319C-8FE9-4F84-A9B3-A4DC799D7A74}" type="sibTrans" cxnId="{252EA38F-9592-4C76-9F73-8EE3FECDD6CE}">
      <dgm:prSet/>
      <dgm:spPr/>
      <dgm:t>
        <a:bodyPr/>
        <a:lstStyle/>
        <a:p>
          <a:endParaRPr lang="en-US"/>
        </a:p>
      </dgm:t>
    </dgm:pt>
    <dgm:pt modelId="{DE6C41DB-4DAE-4CDC-885B-AE9D0D1E36EE}">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400" b="1" dirty="0" smtClean="0">
              <a:latin typeface="Segoe UI" panose="020B0502040204020203" pitchFamily="34" charset="0"/>
              <a:cs typeface="Segoe UI" panose="020B0502040204020203" pitchFamily="34" charset="0"/>
            </a:rPr>
            <a:t>Test Executing</a:t>
          </a:r>
          <a:endParaRPr lang="en-US" sz="1400" b="1" dirty="0">
            <a:latin typeface="Segoe UI" panose="020B0502040204020203" pitchFamily="34" charset="0"/>
            <a:cs typeface="Segoe UI" panose="020B0502040204020203" pitchFamily="34" charset="0"/>
          </a:endParaRPr>
        </a:p>
      </dgm:t>
    </dgm:pt>
    <dgm:pt modelId="{21FB5681-2FDE-4ED3-9EFE-F1A868D22D2E}" type="parTrans" cxnId="{F5EB2EFF-A1D5-461C-BAA5-96981F6DC459}">
      <dgm:prSet/>
      <dgm:spPr/>
      <dgm:t>
        <a:bodyPr/>
        <a:lstStyle/>
        <a:p>
          <a:endParaRPr lang="en-US"/>
        </a:p>
      </dgm:t>
    </dgm:pt>
    <dgm:pt modelId="{673C1022-A836-494F-A3FC-CFFCC8D0BB41}" type="sibTrans" cxnId="{F5EB2EFF-A1D5-461C-BAA5-96981F6DC459}">
      <dgm:prSet/>
      <dgm:spPr/>
      <dgm:t>
        <a:bodyPr/>
        <a:lstStyle/>
        <a:p>
          <a:endParaRPr lang="en-US"/>
        </a:p>
      </dgm:t>
    </dgm:pt>
    <dgm:pt modelId="{7511CE2D-96C2-4EF3-BB91-7E6DC971661E}">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400" b="1" dirty="0" smtClean="0">
              <a:latin typeface="Segoe UI" panose="020B0502040204020203" pitchFamily="34" charset="0"/>
              <a:cs typeface="Segoe UI" panose="020B0502040204020203" pitchFamily="34" charset="0"/>
            </a:rPr>
            <a:t>Design Test Case</a:t>
          </a:r>
          <a:endParaRPr lang="en-US" sz="1400" b="1" dirty="0">
            <a:latin typeface="Segoe UI" panose="020B0502040204020203" pitchFamily="34" charset="0"/>
            <a:cs typeface="Segoe UI" panose="020B0502040204020203" pitchFamily="34" charset="0"/>
          </a:endParaRPr>
        </a:p>
      </dgm:t>
    </dgm:pt>
    <dgm:pt modelId="{C8808A88-FB4A-4416-8018-8105824EE5E8}" type="parTrans" cxnId="{D861A957-B1E5-4B9C-8083-022AA1C0F7FD}">
      <dgm:prSet/>
      <dgm:spPr/>
      <dgm:t>
        <a:bodyPr/>
        <a:lstStyle/>
        <a:p>
          <a:endParaRPr lang="en-US"/>
        </a:p>
      </dgm:t>
    </dgm:pt>
    <dgm:pt modelId="{E8C07D41-477D-4361-8B6D-EF2635015555}" type="sibTrans" cxnId="{D861A957-B1E5-4B9C-8083-022AA1C0F7FD}">
      <dgm:prSet/>
      <dgm:spPr/>
      <dgm:t>
        <a:bodyPr/>
        <a:lstStyle/>
        <a:p>
          <a:endParaRPr lang="en-US"/>
        </a:p>
      </dgm:t>
    </dgm:pt>
    <dgm:pt modelId="{0573227C-3477-4D88-897E-E88EE23127EF}">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400" b="1" dirty="0" smtClean="0">
              <a:latin typeface="Segoe UI" panose="020B0502040204020203" pitchFamily="34" charset="0"/>
              <a:cs typeface="Segoe UI" panose="020B0502040204020203" pitchFamily="34" charset="0"/>
            </a:rPr>
            <a:t>Regression Testing</a:t>
          </a:r>
          <a:endParaRPr lang="en-US" sz="1400" b="1" dirty="0">
            <a:latin typeface="Segoe UI" panose="020B0502040204020203" pitchFamily="34" charset="0"/>
            <a:cs typeface="Segoe UI" panose="020B0502040204020203" pitchFamily="34" charset="0"/>
          </a:endParaRPr>
        </a:p>
      </dgm:t>
    </dgm:pt>
    <dgm:pt modelId="{E636CED0-295D-4525-82E5-BB36266C077A}" type="parTrans" cxnId="{5DA84AFE-86B4-4A5B-977E-F04D3E95A68F}">
      <dgm:prSet/>
      <dgm:spPr/>
      <dgm:t>
        <a:bodyPr/>
        <a:lstStyle/>
        <a:p>
          <a:endParaRPr lang="en-US"/>
        </a:p>
      </dgm:t>
    </dgm:pt>
    <dgm:pt modelId="{D1E1C114-ADB0-40F2-B8EF-085718688C7E}" type="sibTrans" cxnId="{5DA84AFE-86B4-4A5B-977E-F04D3E95A68F}">
      <dgm:prSet/>
      <dgm:spPr/>
      <dgm:t>
        <a:bodyPr/>
        <a:lstStyle/>
        <a:p>
          <a:endParaRPr lang="en-US"/>
        </a:p>
      </dgm:t>
    </dgm:pt>
    <dgm:pt modelId="{8CC51B0F-4343-45A0-A2BE-C6F0559F66DE}">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400" b="1" dirty="0" smtClean="0">
              <a:latin typeface="Segoe UI" panose="020B0502040204020203" pitchFamily="34" charset="0"/>
              <a:cs typeface="Segoe UI" panose="020B0502040204020203" pitchFamily="34" charset="0"/>
            </a:rPr>
            <a:t>Analyzing Result and Report </a:t>
          </a:r>
          <a:endParaRPr lang="en-US" sz="1400" b="1" dirty="0">
            <a:latin typeface="Segoe UI" panose="020B0502040204020203" pitchFamily="34" charset="0"/>
            <a:cs typeface="Segoe UI" panose="020B0502040204020203" pitchFamily="34" charset="0"/>
          </a:endParaRPr>
        </a:p>
      </dgm:t>
    </dgm:pt>
    <dgm:pt modelId="{80D4491B-6BE7-48D9-A5C8-4F9B44B818D2}" type="parTrans" cxnId="{33932880-2E8B-4D55-9556-96358C77200D}">
      <dgm:prSet/>
      <dgm:spPr/>
      <dgm:t>
        <a:bodyPr/>
        <a:lstStyle/>
        <a:p>
          <a:endParaRPr lang="en-US"/>
        </a:p>
      </dgm:t>
    </dgm:pt>
    <dgm:pt modelId="{6A2D8D6E-56C5-4B8D-B075-890FB675FE31}" type="sibTrans" cxnId="{33932880-2E8B-4D55-9556-96358C77200D}">
      <dgm:prSet/>
      <dgm:spPr/>
      <dgm:t>
        <a:bodyPr/>
        <a:lstStyle/>
        <a:p>
          <a:endParaRPr lang="en-US"/>
        </a:p>
      </dgm:t>
    </dgm:pt>
    <dgm:pt modelId="{DB52CAA5-9235-4616-AB20-024BCD689A38}">
      <dgm:prSet phldrT="[Text]">
        <dgm:style>
          <a:lnRef idx="0">
            <a:schemeClr val="accent5"/>
          </a:lnRef>
          <a:fillRef idx="3">
            <a:schemeClr val="accent5"/>
          </a:fillRef>
          <a:effectRef idx="3">
            <a:schemeClr val="accent5"/>
          </a:effectRef>
          <a:fontRef idx="minor">
            <a:schemeClr val="lt1"/>
          </a:fontRef>
        </dgm:style>
      </dgm:prSet>
      <dgm:spPr/>
      <dgm:t>
        <a:bodyPr/>
        <a:lstStyle/>
        <a:p>
          <a:r>
            <a:rPr lang="en-US" b="1" dirty="0" smtClean="0">
              <a:latin typeface="Segoe UI" panose="020B0502040204020203" pitchFamily="34" charset="0"/>
              <a:cs typeface="Segoe UI" panose="020B0502040204020203" pitchFamily="34" charset="0"/>
            </a:rPr>
            <a:t>Creating Test </a:t>
          </a:r>
          <a:r>
            <a:rPr lang="en-US" b="1" dirty="0" smtClean="0">
              <a:latin typeface="Segoe UI" panose="020B0502040204020203" pitchFamily="34" charset="0"/>
              <a:cs typeface="Segoe UI" panose="020B0502040204020203" pitchFamily="34" charset="0"/>
            </a:rPr>
            <a:t>Environment</a:t>
          </a:r>
          <a:endParaRPr lang="en-US" b="1" dirty="0">
            <a:latin typeface="Segoe UI" panose="020B0502040204020203" pitchFamily="34" charset="0"/>
            <a:cs typeface="Segoe UI" panose="020B0502040204020203" pitchFamily="34" charset="0"/>
          </a:endParaRPr>
        </a:p>
      </dgm:t>
    </dgm:pt>
    <dgm:pt modelId="{05020A12-6D34-4EFA-AA1A-200AB0D951D8}" type="parTrans" cxnId="{CF4DB191-7380-400A-8136-EDEC33EBF460}">
      <dgm:prSet/>
      <dgm:spPr/>
      <dgm:t>
        <a:bodyPr/>
        <a:lstStyle/>
        <a:p>
          <a:endParaRPr lang="en-US"/>
        </a:p>
      </dgm:t>
    </dgm:pt>
    <dgm:pt modelId="{A8A785A6-FC7F-4B2F-8A48-9ADEF8ECF154}" type="sibTrans" cxnId="{CF4DB191-7380-400A-8136-EDEC33EBF460}">
      <dgm:prSet/>
      <dgm:spPr/>
      <dgm:t>
        <a:bodyPr/>
        <a:lstStyle/>
        <a:p>
          <a:endParaRPr lang="en-US"/>
        </a:p>
      </dgm:t>
    </dgm:pt>
    <dgm:pt modelId="{9F1D128D-BBD2-40D3-8D81-C31BE9AAABDF}" type="pres">
      <dgm:prSet presAssocID="{B1276169-8340-4975-886E-EE3F2B493C30}" presName="Name0" presStyleCnt="0">
        <dgm:presLayoutVars>
          <dgm:dir/>
          <dgm:resizeHandles val="exact"/>
        </dgm:presLayoutVars>
      </dgm:prSet>
      <dgm:spPr/>
      <dgm:t>
        <a:bodyPr/>
        <a:lstStyle/>
        <a:p>
          <a:endParaRPr lang="en-US"/>
        </a:p>
      </dgm:t>
    </dgm:pt>
    <dgm:pt modelId="{9DABFFE5-19F7-4B27-9618-F581B7B3E5B8}" type="pres">
      <dgm:prSet presAssocID="{B1276169-8340-4975-886E-EE3F2B493C30}" presName="cycle" presStyleCnt="0"/>
      <dgm:spPr/>
      <dgm:t>
        <a:bodyPr/>
        <a:lstStyle/>
        <a:p>
          <a:endParaRPr lang="en-US"/>
        </a:p>
      </dgm:t>
    </dgm:pt>
    <dgm:pt modelId="{8C9A736C-A8AA-4BDE-8EB6-8CCEF75F7A07}" type="pres">
      <dgm:prSet presAssocID="{E1B42E98-F756-476A-B5A6-B7E4AB771F45}" presName="nodeFirstNode" presStyleLbl="node1" presStyleIdx="0" presStyleCnt="8" custScaleX="125401" custRadScaleRad="100138" custRadScaleInc="-524">
        <dgm:presLayoutVars>
          <dgm:bulletEnabled val="1"/>
        </dgm:presLayoutVars>
      </dgm:prSet>
      <dgm:spPr/>
      <dgm:t>
        <a:bodyPr/>
        <a:lstStyle/>
        <a:p>
          <a:endParaRPr lang="en-US"/>
        </a:p>
      </dgm:t>
    </dgm:pt>
    <dgm:pt modelId="{9203180E-2EE0-4E15-BE31-8FD9B055EA6D}" type="pres">
      <dgm:prSet presAssocID="{4B8F763A-1CBC-4763-93D6-2B6A4DB2C1C9}" presName="sibTransFirstNode" presStyleLbl="bgShp" presStyleIdx="0" presStyleCnt="1"/>
      <dgm:spPr/>
      <dgm:t>
        <a:bodyPr/>
        <a:lstStyle/>
        <a:p>
          <a:endParaRPr lang="en-US"/>
        </a:p>
      </dgm:t>
    </dgm:pt>
    <dgm:pt modelId="{EF0C897D-DF64-43DA-9B9A-F9F7D3FD5B8E}" type="pres">
      <dgm:prSet presAssocID="{49B96D48-84FE-4CEC-8E13-80CE13EDE074}" presName="nodeFollowingNodes" presStyleLbl="node1" presStyleIdx="1" presStyleCnt="8" custRadScaleRad="102784" custRadScaleInc="28099">
        <dgm:presLayoutVars>
          <dgm:bulletEnabled val="1"/>
        </dgm:presLayoutVars>
      </dgm:prSet>
      <dgm:spPr/>
      <dgm:t>
        <a:bodyPr/>
        <a:lstStyle/>
        <a:p>
          <a:endParaRPr lang="en-US"/>
        </a:p>
      </dgm:t>
    </dgm:pt>
    <dgm:pt modelId="{58361FAB-2E72-45D6-A2D3-B7365D378C64}" type="pres">
      <dgm:prSet presAssocID="{DB52CAA5-9235-4616-AB20-024BCD689A38}" presName="nodeFollowingNodes" presStyleLbl="node1" presStyleIdx="2" presStyleCnt="8" custScaleX="134080" custRadScaleRad="110190" custRadScaleInc="297">
        <dgm:presLayoutVars>
          <dgm:bulletEnabled val="1"/>
        </dgm:presLayoutVars>
      </dgm:prSet>
      <dgm:spPr/>
      <dgm:t>
        <a:bodyPr/>
        <a:lstStyle/>
        <a:p>
          <a:endParaRPr lang="en-US"/>
        </a:p>
      </dgm:t>
    </dgm:pt>
    <dgm:pt modelId="{4C4ED21A-B499-4D60-B56D-81B564B25300}" type="pres">
      <dgm:prSet presAssocID="{7511CE2D-96C2-4EF3-BB91-7E6DC971661E}" presName="nodeFollowingNodes" presStyleLbl="node1" presStyleIdx="3" presStyleCnt="8" custRadScaleRad="104429" custRadScaleInc="-27602">
        <dgm:presLayoutVars>
          <dgm:bulletEnabled val="1"/>
        </dgm:presLayoutVars>
      </dgm:prSet>
      <dgm:spPr/>
      <dgm:t>
        <a:bodyPr/>
        <a:lstStyle/>
        <a:p>
          <a:endParaRPr lang="en-US"/>
        </a:p>
      </dgm:t>
    </dgm:pt>
    <dgm:pt modelId="{A3B1AC22-27D9-43A9-B44D-8B0527BC58F6}" type="pres">
      <dgm:prSet presAssocID="{DE6C41DB-4DAE-4CDC-885B-AE9D0D1E36EE}" presName="nodeFollowingNodes" presStyleLbl="node1" presStyleIdx="4" presStyleCnt="8" custRadScaleRad="93338" custRadScaleInc="-3807">
        <dgm:presLayoutVars>
          <dgm:bulletEnabled val="1"/>
        </dgm:presLayoutVars>
      </dgm:prSet>
      <dgm:spPr/>
      <dgm:t>
        <a:bodyPr/>
        <a:lstStyle/>
        <a:p>
          <a:endParaRPr lang="en-US"/>
        </a:p>
      </dgm:t>
    </dgm:pt>
    <dgm:pt modelId="{4E307D4F-E3CE-491F-B421-E71753EFF756}" type="pres">
      <dgm:prSet presAssocID="{8CC51B0F-4343-45A0-A2BE-C6F0559F66DE}" presName="nodeFollowingNodes" presStyleLbl="node1" presStyleIdx="5" presStyleCnt="8" custScaleX="149295" custRadScaleRad="112708" custRadScaleInc="37409">
        <dgm:presLayoutVars>
          <dgm:bulletEnabled val="1"/>
        </dgm:presLayoutVars>
      </dgm:prSet>
      <dgm:spPr/>
      <dgm:t>
        <a:bodyPr/>
        <a:lstStyle/>
        <a:p>
          <a:endParaRPr lang="en-US"/>
        </a:p>
      </dgm:t>
    </dgm:pt>
    <dgm:pt modelId="{E4E462F4-F5A8-45DF-B11B-DB5ECFE19017}" type="pres">
      <dgm:prSet presAssocID="{0573227C-3477-4D88-897E-E88EE23127EF}" presName="nodeFollowingNodes" presStyleLbl="node1" presStyleIdx="6" presStyleCnt="8" custRadScaleRad="116378" custRadScaleInc="4049">
        <dgm:presLayoutVars>
          <dgm:bulletEnabled val="1"/>
        </dgm:presLayoutVars>
      </dgm:prSet>
      <dgm:spPr/>
      <dgm:t>
        <a:bodyPr/>
        <a:lstStyle/>
        <a:p>
          <a:endParaRPr lang="en-US"/>
        </a:p>
      </dgm:t>
    </dgm:pt>
    <dgm:pt modelId="{CAE99C9D-AEED-41DD-9A22-FB4BA5DE771F}" type="pres">
      <dgm:prSet presAssocID="{40C4B05F-DE6D-4A9F-B296-648ADDCC8664}" presName="nodeFollowingNodes" presStyleLbl="node1" presStyleIdx="7" presStyleCnt="8" custScaleX="111845" custRadScaleRad="105546" custRadScaleInc="-30590">
        <dgm:presLayoutVars>
          <dgm:bulletEnabled val="1"/>
        </dgm:presLayoutVars>
      </dgm:prSet>
      <dgm:spPr/>
      <dgm:t>
        <a:bodyPr/>
        <a:lstStyle/>
        <a:p>
          <a:endParaRPr lang="en-US"/>
        </a:p>
      </dgm:t>
    </dgm:pt>
  </dgm:ptLst>
  <dgm:cxnLst>
    <dgm:cxn modelId="{BC594736-7339-4FF7-8031-10922E87F498}" type="presOf" srcId="{7511CE2D-96C2-4EF3-BB91-7E6DC971661E}" destId="{4C4ED21A-B499-4D60-B56D-81B564B25300}" srcOrd="0" destOrd="0" presId="urn:microsoft.com/office/officeart/2005/8/layout/cycle3"/>
    <dgm:cxn modelId="{CF4DB191-7380-400A-8136-EDEC33EBF460}" srcId="{B1276169-8340-4975-886E-EE3F2B493C30}" destId="{DB52CAA5-9235-4616-AB20-024BCD689A38}" srcOrd="2" destOrd="0" parTransId="{05020A12-6D34-4EFA-AA1A-200AB0D951D8}" sibTransId="{A8A785A6-FC7F-4B2F-8A48-9ADEF8ECF154}"/>
    <dgm:cxn modelId="{D861A957-B1E5-4B9C-8083-022AA1C0F7FD}" srcId="{B1276169-8340-4975-886E-EE3F2B493C30}" destId="{7511CE2D-96C2-4EF3-BB91-7E6DC971661E}" srcOrd="3" destOrd="0" parTransId="{C8808A88-FB4A-4416-8018-8105824EE5E8}" sibTransId="{E8C07D41-477D-4361-8B6D-EF2635015555}"/>
    <dgm:cxn modelId="{D386B262-4AF9-4B5E-A1AF-78F49BBC635C}" type="presOf" srcId="{E1B42E98-F756-476A-B5A6-B7E4AB771F45}" destId="{8C9A736C-A8AA-4BDE-8EB6-8CCEF75F7A07}" srcOrd="0" destOrd="0" presId="urn:microsoft.com/office/officeart/2005/8/layout/cycle3"/>
    <dgm:cxn modelId="{30569407-7924-47E4-B883-485BADB227FA}" type="presOf" srcId="{4B8F763A-1CBC-4763-93D6-2B6A4DB2C1C9}" destId="{9203180E-2EE0-4E15-BE31-8FD9B055EA6D}" srcOrd="0" destOrd="0" presId="urn:microsoft.com/office/officeart/2005/8/layout/cycle3"/>
    <dgm:cxn modelId="{F5EB2EFF-A1D5-461C-BAA5-96981F6DC459}" srcId="{B1276169-8340-4975-886E-EE3F2B493C30}" destId="{DE6C41DB-4DAE-4CDC-885B-AE9D0D1E36EE}" srcOrd="4" destOrd="0" parTransId="{21FB5681-2FDE-4ED3-9EFE-F1A868D22D2E}" sibTransId="{673C1022-A836-494F-A3FC-CFFCC8D0BB41}"/>
    <dgm:cxn modelId="{8646ACBF-21BC-4D73-87A8-8B1ED9D566FE}" type="presOf" srcId="{49B96D48-84FE-4CEC-8E13-80CE13EDE074}" destId="{EF0C897D-DF64-43DA-9B9A-F9F7D3FD5B8E}" srcOrd="0" destOrd="0" presId="urn:microsoft.com/office/officeart/2005/8/layout/cycle3"/>
    <dgm:cxn modelId="{1C58FB21-E14D-4260-822D-72C0D11DF148}" type="presOf" srcId="{B1276169-8340-4975-886E-EE3F2B493C30}" destId="{9F1D128D-BBD2-40D3-8D81-C31BE9AAABDF}" srcOrd="0" destOrd="0" presId="urn:microsoft.com/office/officeart/2005/8/layout/cycle3"/>
    <dgm:cxn modelId="{2F14EE8E-FD51-429D-9AC4-2A0E47CCC356}" type="presOf" srcId="{0573227C-3477-4D88-897E-E88EE23127EF}" destId="{E4E462F4-F5A8-45DF-B11B-DB5ECFE19017}" srcOrd="0" destOrd="0" presId="urn:microsoft.com/office/officeart/2005/8/layout/cycle3"/>
    <dgm:cxn modelId="{252EA38F-9592-4C76-9F73-8EE3FECDD6CE}" srcId="{B1276169-8340-4975-886E-EE3F2B493C30}" destId="{40C4B05F-DE6D-4A9F-B296-648ADDCC8664}" srcOrd="7" destOrd="0" parTransId="{000973C4-688F-4FD4-95A8-ACA0A2585E6B}" sibTransId="{A2AC319C-8FE9-4F84-A9B3-A4DC799D7A74}"/>
    <dgm:cxn modelId="{94AF30D3-60CF-42AA-8F3E-BE2726275A6A}" type="presOf" srcId="{8CC51B0F-4343-45A0-A2BE-C6F0559F66DE}" destId="{4E307D4F-E3CE-491F-B421-E71753EFF756}" srcOrd="0" destOrd="0" presId="urn:microsoft.com/office/officeart/2005/8/layout/cycle3"/>
    <dgm:cxn modelId="{26B3B15E-8AE4-41AE-A9E1-F2B35E33D5E7}" type="presOf" srcId="{DB52CAA5-9235-4616-AB20-024BCD689A38}" destId="{58361FAB-2E72-45D6-A2D3-B7365D378C64}" srcOrd="0" destOrd="0" presId="urn:microsoft.com/office/officeart/2005/8/layout/cycle3"/>
    <dgm:cxn modelId="{213D54BE-B0EB-4055-A9F6-AB50CB556A53}" type="presOf" srcId="{40C4B05F-DE6D-4A9F-B296-648ADDCC8664}" destId="{CAE99C9D-AEED-41DD-9A22-FB4BA5DE771F}" srcOrd="0" destOrd="0" presId="urn:microsoft.com/office/officeart/2005/8/layout/cycle3"/>
    <dgm:cxn modelId="{7D9D7354-BC1B-400F-BE75-D6F8F5C9BCDC}" srcId="{B1276169-8340-4975-886E-EE3F2B493C30}" destId="{49B96D48-84FE-4CEC-8E13-80CE13EDE074}" srcOrd="1" destOrd="0" parTransId="{760384B6-6227-4DEB-8DBD-2F6276805702}" sibTransId="{1BAC8E7C-7735-4F38-82B9-5F3DF0FCFB3F}"/>
    <dgm:cxn modelId="{33932880-2E8B-4D55-9556-96358C77200D}" srcId="{B1276169-8340-4975-886E-EE3F2B493C30}" destId="{8CC51B0F-4343-45A0-A2BE-C6F0559F66DE}" srcOrd="5" destOrd="0" parTransId="{80D4491B-6BE7-48D9-A5C8-4F9B44B818D2}" sibTransId="{6A2D8D6E-56C5-4B8D-B075-890FB675FE31}"/>
    <dgm:cxn modelId="{5DA84AFE-86B4-4A5B-977E-F04D3E95A68F}" srcId="{B1276169-8340-4975-886E-EE3F2B493C30}" destId="{0573227C-3477-4D88-897E-E88EE23127EF}" srcOrd="6" destOrd="0" parTransId="{E636CED0-295D-4525-82E5-BB36266C077A}" sibTransId="{D1E1C114-ADB0-40F2-B8EF-085718688C7E}"/>
    <dgm:cxn modelId="{183B702F-0CAC-49F4-92AC-643F9244682C}" type="presOf" srcId="{DE6C41DB-4DAE-4CDC-885B-AE9D0D1E36EE}" destId="{A3B1AC22-27D9-43A9-B44D-8B0527BC58F6}" srcOrd="0" destOrd="0" presId="urn:microsoft.com/office/officeart/2005/8/layout/cycle3"/>
    <dgm:cxn modelId="{2CEAB333-9A75-4F2F-B0C6-C746106783E1}" srcId="{B1276169-8340-4975-886E-EE3F2B493C30}" destId="{E1B42E98-F756-476A-B5A6-B7E4AB771F45}" srcOrd="0" destOrd="0" parTransId="{80F7C91B-B33C-4341-94A3-B95001E4640D}" sibTransId="{4B8F763A-1CBC-4763-93D6-2B6A4DB2C1C9}"/>
    <dgm:cxn modelId="{71C8067C-7C4B-459A-8A57-5C954E4E1477}" type="presParOf" srcId="{9F1D128D-BBD2-40D3-8D81-C31BE9AAABDF}" destId="{9DABFFE5-19F7-4B27-9618-F581B7B3E5B8}" srcOrd="0" destOrd="0" presId="urn:microsoft.com/office/officeart/2005/8/layout/cycle3"/>
    <dgm:cxn modelId="{DED76939-A5D7-4109-B27F-54868F3C00C3}" type="presParOf" srcId="{9DABFFE5-19F7-4B27-9618-F581B7B3E5B8}" destId="{8C9A736C-A8AA-4BDE-8EB6-8CCEF75F7A07}" srcOrd="0" destOrd="0" presId="urn:microsoft.com/office/officeart/2005/8/layout/cycle3"/>
    <dgm:cxn modelId="{12634E44-448D-4086-8A1E-AE96304E52F6}" type="presParOf" srcId="{9DABFFE5-19F7-4B27-9618-F581B7B3E5B8}" destId="{9203180E-2EE0-4E15-BE31-8FD9B055EA6D}" srcOrd="1" destOrd="0" presId="urn:microsoft.com/office/officeart/2005/8/layout/cycle3"/>
    <dgm:cxn modelId="{E505E142-0A3D-454F-8FD2-70AF6CD7E60B}" type="presParOf" srcId="{9DABFFE5-19F7-4B27-9618-F581B7B3E5B8}" destId="{EF0C897D-DF64-43DA-9B9A-F9F7D3FD5B8E}" srcOrd="2" destOrd="0" presId="urn:microsoft.com/office/officeart/2005/8/layout/cycle3"/>
    <dgm:cxn modelId="{75360B6C-D511-4BC2-9661-A8F96F2FEF57}" type="presParOf" srcId="{9DABFFE5-19F7-4B27-9618-F581B7B3E5B8}" destId="{58361FAB-2E72-45D6-A2D3-B7365D378C64}" srcOrd="3" destOrd="0" presId="urn:microsoft.com/office/officeart/2005/8/layout/cycle3"/>
    <dgm:cxn modelId="{796CBF50-6164-4D34-8C60-299E2FFFAD9F}" type="presParOf" srcId="{9DABFFE5-19F7-4B27-9618-F581B7B3E5B8}" destId="{4C4ED21A-B499-4D60-B56D-81B564B25300}" srcOrd="4" destOrd="0" presId="urn:microsoft.com/office/officeart/2005/8/layout/cycle3"/>
    <dgm:cxn modelId="{32BBD014-8FE3-4195-9883-B70556B6D9AD}" type="presParOf" srcId="{9DABFFE5-19F7-4B27-9618-F581B7B3E5B8}" destId="{A3B1AC22-27D9-43A9-B44D-8B0527BC58F6}" srcOrd="5" destOrd="0" presId="urn:microsoft.com/office/officeart/2005/8/layout/cycle3"/>
    <dgm:cxn modelId="{40316D81-471F-461E-A757-5127C5E17581}" type="presParOf" srcId="{9DABFFE5-19F7-4B27-9618-F581B7B3E5B8}" destId="{4E307D4F-E3CE-491F-B421-E71753EFF756}" srcOrd="6" destOrd="0" presId="urn:microsoft.com/office/officeart/2005/8/layout/cycle3"/>
    <dgm:cxn modelId="{3616EAE4-9855-46E1-82E4-F98D8846D9FE}" type="presParOf" srcId="{9DABFFE5-19F7-4B27-9618-F581B7B3E5B8}" destId="{E4E462F4-F5A8-45DF-B11B-DB5ECFE19017}" srcOrd="7" destOrd="0" presId="urn:microsoft.com/office/officeart/2005/8/layout/cycle3"/>
    <dgm:cxn modelId="{8C912628-7B7D-47EE-A6EB-85A1EF6F147D}" type="presParOf" srcId="{9DABFFE5-19F7-4B27-9618-F581B7B3E5B8}" destId="{CAE99C9D-AEED-41DD-9A22-FB4BA5DE771F}" srcOrd="8"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89347A-F477-491C-ABC5-950ABE1F0808}" type="doc">
      <dgm:prSet loTypeId="urn:microsoft.com/office/officeart/2005/8/layout/vList3" loCatId="list" qsTypeId="urn:microsoft.com/office/officeart/2005/8/quickstyle/3d2" qsCatId="3D" csTypeId="urn:microsoft.com/office/officeart/2005/8/colors/accent1_2" csCatId="accent1" phldr="1"/>
      <dgm:spPr/>
    </dgm:pt>
    <dgm:pt modelId="{88CD8396-2EB6-4425-B057-D502FC16A262}">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2000" dirty="0" smtClean="0">
              <a:latin typeface="Segoe UI" panose="020B0502040204020203" pitchFamily="34" charset="0"/>
              <a:cs typeface="Segoe UI" panose="020B0502040204020203" pitchFamily="34" charset="0"/>
            </a:rPr>
            <a:t>GUI Testing</a:t>
          </a:r>
          <a:endParaRPr lang="en-US" sz="2000" dirty="0">
            <a:latin typeface="Segoe UI" panose="020B0502040204020203" pitchFamily="34" charset="0"/>
            <a:cs typeface="Segoe UI" panose="020B0502040204020203" pitchFamily="34" charset="0"/>
          </a:endParaRPr>
        </a:p>
      </dgm:t>
    </dgm:pt>
    <dgm:pt modelId="{5EDCE864-E2CF-45ED-BC4D-0EF69D1027D3}" type="parTrans" cxnId="{8E4D19E8-E1AD-4F31-A8DC-234C2AD9789A}">
      <dgm:prSet/>
      <dgm:spPr/>
      <dgm:t>
        <a:bodyPr/>
        <a:lstStyle/>
        <a:p>
          <a:endParaRPr lang="en-US" sz="2000">
            <a:latin typeface="Segoe UI" panose="020B0502040204020203" pitchFamily="34" charset="0"/>
            <a:cs typeface="Segoe UI" panose="020B0502040204020203" pitchFamily="34" charset="0"/>
          </a:endParaRPr>
        </a:p>
      </dgm:t>
    </dgm:pt>
    <dgm:pt modelId="{EE4CD095-B33B-4C8F-8C8C-87BA4953BF8E}" type="sibTrans" cxnId="{8E4D19E8-E1AD-4F31-A8DC-234C2AD9789A}">
      <dgm:prSet/>
      <dgm:spPr/>
      <dgm:t>
        <a:bodyPr/>
        <a:lstStyle/>
        <a:p>
          <a:endParaRPr lang="en-US" sz="2000">
            <a:latin typeface="Segoe UI" panose="020B0502040204020203" pitchFamily="34" charset="0"/>
            <a:cs typeface="Segoe UI" panose="020B0502040204020203" pitchFamily="34" charset="0"/>
          </a:endParaRPr>
        </a:p>
      </dgm:t>
    </dgm:pt>
    <dgm:pt modelId="{92B8AE3D-4EC1-4479-8E57-D01541108356}">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2000" dirty="0" smtClean="0">
              <a:latin typeface="Segoe UI" panose="020B0502040204020203" pitchFamily="34" charset="0"/>
              <a:cs typeface="Segoe UI" panose="020B0502040204020203" pitchFamily="34" charset="0"/>
            </a:rPr>
            <a:t>Function Testing</a:t>
          </a:r>
          <a:endParaRPr lang="en-US" sz="2000" dirty="0">
            <a:latin typeface="Segoe UI" panose="020B0502040204020203" pitchFamily="34" charset="0"/>
            <a:cs typeface="Segoe UI" panose="020B0502040204020203" pitchFamily="34" charset="0"/>
          </a:endParaRPr>
        </a:p>
      </dgm:t>
    </dgm:pt>
    <dgm:pt modelId="{EDAA61B2-11C5-4A61-8C50-77574CE713BE}" type="parTrans" cxnId="{D2057DD0-00BA-4E33-B395-A75AEBF5A7B6}">
      <dgm:prSet/>
      <dgm:spPr/>
      <dgm:t>
        <a:bodyPr/>
        <a:lstStyle/>
        <a:p>
          <a:endParaRPr lang="en-US" sz="2000">
            <a:latin typeface="Segoe UI" panose="020B0502040204020203" pitchFamily="34" charset="0"/>
            <a:cs typeface="Segoe UI" panose="020B0502040204020203" pitchFamily="34" charset="0"/>
          </a:endParaRPr>
        </a:p>
      </dgm:t>
    </dgm:pt>
    <dgm:pt modelId="{CC8BB0C1-C39A-4802-8F6D-12AB0AA0164F}" type="sibTrans" cxnId="{D2057DD0-00BA-4E33-B395-A75AEBF5A7B6}">
      <dgm:prSet/>
      <dgm:spPr/>
      <dgm:t>
        <a:bodyPr/>
        <a:lstStyle/>
        <a:p>
          <a:endParaRPr lang="en-US" sz="2000">
            <a:latin typeface="Segoe UI" panose="020B0502040204020203" pitchFamily="34" charset="0"/>
            <a:cs typeface="Segoe UI" panose="020B0502040204020203" pitchFamily="34" charset="0"/>
          </a:endParaRPr>
        </a:p>
      </dgm:t>
    </dgm:pt>
    <dgm:pt modelId="{27C718CD-9568-427D-9F7D-7F293C9A5110}">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2000" baseline="0" dirty="0" smtClean="0">
              <a:latin typeface="Segoe UI" panose="020B0502040204020203" pitchFamily="34" charset="0"/>
              <a:cs typeface="Segoe UI" panose="020B0502040204020203" pitchFamily="34" charset="0"/>
            </a:rPr>
            <a:t>Performance Testing</a:t>
          </a:r>
          <a:endParaRPr lang="en-US" sz="2000" dirty="0">
            <a:latin typeface="Segoe UI" panose="020B0502040204020203" pitchFamily="34" charset="0"/>
            <a:cs typeface="Segoe UI" panose="020B0502040204020203" pitchFamily="34" charset="0"/>
          </a:endParaRPr>
        </a:p>
      </dgm:t>
    </dgm:pt>
    <dgm:pt modelId="{7F803C4C-6821-45A6-B8F8-B7AFEE43C2D0}" type="parTrans" cxnId="{D674241C-6EAA-42D3-A5B0-66E2A084D842}">
      <dgm:prSet/>
      <dgm:spPr/>
      <dgm:t>
        <a:bodyPr/>
        <a:lstStyle/>
        <a:p>
          <a:endParaRPr lang="en-US" sz="2000">
            <a:latin typeface="Segoe UI" panose="020B0502040204020203" pitchFamily="34" charset="0"/>
            <a:cs typeface="Segoe UI" panose="020B0502040204020203" pitchFamily="34" charset="0"/>
          </a:endParaRPr>
        </a:p>
      </dgm:t>
    </dgm:pt>
    <dgm:pt modelId="{7E40A40C-5524-4380-9651-DB4687FEAAC2}" type="sibTrans" cxnId="{D674241C-6EAA-42D3-A5B0-66E2A084D842}">
      <dgm:prSet/>
      <dgm:spPr/>
      <dgm:t>
        <a:bodyPr/>
        <a:lstStyle/>
        <a:p>
          <a:endParaRPr lang="en-US" sz="2000">
            <a:latin typeface="Segoe UI" panose="020B0502040204020203" pitchFamily="34" charset="0"/>
            <a:cs typeface="Segoe UI" panose="020B0502040204020203" pitchFamily="34" charset="0"/>
          </a:endParaRPr>
        </a:p>
      </dgm:t>
    </dgm:pt>
    <dgm:pt modelId="{C55F96C6-3397-43FB-9DFF-67BE1A0287AA}">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2000" dirty="0" smtClean="0">
              <a:latin typeface="Segoe UI" panose="020B0502040204020203" pitchFamily="34" charset="0"/>
              <a:cs typeface="Segoe UI" panose="020B0502040204020203" pitchFamily="34" charset="0"/>
            </a:rPr>
            <a:t>Data Testing</a:t>
          </a:r>
          <a:endParaRPr lang="en-US" sz="2000" dirty="0">
            <a:latin typeface="Segoe UI" panose="020B0502040204020203" pitchFamily="34" charset="0"/>
            <a:cs typeface="Segoe UI" panose="020B0502040204020203" pitchFamily="34" charset="0"/>
          </a:endParaRPr>
        </a:p>
      </dgm:t>
    </dgm:pt>
    <dgm:pt modelId="{40BB9D33-ADAE-417C-8369-1AC2974E6C9D}" type="parTrans" cxnId="{03EBBD05-0DE9-4BD0-83CA-E29621B9E0AB}">
      <dgm:prSet/>
      <dgm:spPr/>
      <dgm:t>
        <a:bodyPr/>
        <a:lstStyle/>
        <a:p>
          <a:endParaRPr lang="en-US" sz="2000">
            <a:latin typeface="Segoe UI" panose="020B0502040204020203" pitchFamily="34" charset="0"/>
            <a:cs typeface="Segoe UI" panose="020B0502040204020203" pitchFamily="34" charset="0"/>
          </a:endParaRPr>
        </a:p>
      </dgm:t>
    </dgm:pt>
    <dgm:pt modelId="{07960F29-FFFB-43FA-8B1F-5DE7083EE206}" type="sibTrans" cxnId="{03EBBD05-0DE9-4BD0-83CA-E29621B9E0AB}">
      <dgm:prSet/>
      <dgm:spPr/>
      <dgm:t>
        <a:bodyPr/>
        <a:lstStyle/>
        <a:p>
          <a:endParaRPr lang="en-US" sz="2000">
            <a:latin typeface="Segoe UI" panose="020B0502040204020203" pitchFamily="34" charset="0"/>
            <a:cs typeface="Segoe UI" panose="020B0502040204020203" pitchFamily="34" charset="0"/>
          </a:endParaRPr>
        </a:p>
      </dgm:t>
    </dgm:pt>
    <dgm:pt modelId="{445364D6-C863-4D35-90C6-6E68CFC54456}">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2000" dirty="0" smtClean="0">
              <a:latin typeface="Segoe UI" panose="020B0502040204020203" pitchFamily="34" charset="0"/>
              <a:cs typeface="Segoe UI" panose="020B0502040204020203" pitchFamily="34" charset="0"/>
            </a:rPr>
            <a:t>Regression Testing</a:t>
          </a:r>
          <a:endParaRPr lang="en-US" sz="2000" dirty="0">
            <a:latin typeface="Segoe UI" panose="020B0502040204020203" pitchFamily="34" charset="0"/>
            <a:cs typeface="Segoe UI" panose="020B0502040204020203" pitchFamily="34" charset="0"/>
          </a:endParaRPr>
        </a:p>
      </dgm:t>
    </dgm:pt>
    <dgm:pt modelId="{9DDD3348-F2D5-49C1-A111-47C4D8F140CE}" type="parTrans" cxnId="{26DB3915-14C5-43F6-B2B2-3C097CF58924}">
      <dgm:prSet/>
      <dgm:spPr/>
      <dgm:t>
        <a:bodyPr/>
        <a:lstStyle/>
        <a:p>
          <a:endParaRPr lang="en-US" sz="2000">
            <a:latin typeface="Segoe UI" panose="020B0502040204020203" pitchFamily="34" charset="0"/>
            <a:cs typeface="Segoe UI" panose="020B0502040204020203" pitchFamily="34" charset="0"/>
          </a:endParaRPr>
        </a:p>
      </dgm:t>
    </dgm:pt>
    <dgm:pt modelId="{D4AC1A9F-0B34-4DFF-B203-658A21A28D2B}" type="sibTrans" cxnId="{26DB3915-14C5-43F6-B2B2-3C097CF58924}">
      <dgm:prSet/>
      <dgm:spPr/>
      <dgm:t>
        <a:bodyPr/>
        <a:lstStyle/>
        <a:p>
          <a:endParaRPr lang="en-US" sz="2000">
            <a:latin typeface="Segoe UI" panose="020B0502040204020203" pitchFamily="34" charset="0"/>
            <a:cs typeface="Segoe UI" panose="020B0502040204020203" pitchFamily="34" charset="0"/>
          </a:endParaRPr>
        </a:p>
      </dgm:t>
    </dgm:pt>
    <dgm:pt modelId="{73967BD8-829E-40C6-B3C3-AA903619324C}" type="pres">
      <dgm:prSet presAssocID="{9889347A-F477-491C-ABC5-950ABE1F0808}" presName="linearFlow" presStyleCnt="0">
        <dgm:presLayoutVars>
          <dgm:dir/>
          <dgm:resizeHandles val="exact"/>
        </dgm:presLayoutVars>
      </dgm:prSet>
      <dgm:spPr/>
    </dgm:pt>
    <dgm:pt modelId="{EEBAD6A8-403F-49B6-9C16-84A42B83C3DA}" type="pres">
      <dgm:prSet presAssocID="{88CD8396-2EB6-4425-B057-D502FC16A262}" presName="composite" presStyleCnt="0"/>
      <dgm:spPr/>
    </dgm:pt>
    <dgm:pt modelId="{C9B881EE-7ADF-4B73-9EC8-E489D41C004D}" type="pres">
      <dgm:prSet presAssocID="{88CD8396-2EB6-4425-B057-D502FC16A262}" presName="imgShp" presStyleLbl="fgImgPlace1" presStyleIdx="0"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BA52E82B-7D7B-4F6C-B92C-094139297865}" type="pres">
      <dgm:prSet presAssocID="{88CD8396-2EB6-4425-B057-D502FC16A262}" presName="txShp" presStyleLbl="node1" presStyleIdx="0" presStyleCnt="5">
        <dgm:presLayoutVars>
          <dgm:bulletEnabled val="1"/>
        </dgm:presLayoutVars>
      </dgm:prSet>
      <dgm:spPr/>
      <dgm:t>
        <a:bodyPr/>
        <a:lstStyle/>
        <a:p>
          <a:endParaRPr lang="en-US"/>
        </a:p>
      </dgm:t>
    </dgm:pt>
    <dgm:pt modelId="{5386E985-C477-4629-822C-966ECE7F05D5}" type="pres">
      <dgm:prSet presAssocID="{EE4CD095-B33B-4C8F-8C8C-87BA4953BF8E}" presName="spacing" presStyleCnt="0"/>
      <dgm:spPr/>
    </dgm:pt>
    <dgm:pt modelId="{C3FBBE06-E804-4E61-891D-88A938390A60}" type="pres">
      <dgm:prSet presAssocID="{92B8AE3D-4EC1-4479-8E57-D01541108356}" presName="composite" presStyleCnt="0"/>
      <dgm:spPr/>
    </dgm:pt>
    <dgm:pt modelId="{2B109FE0-217D-4500-ABE8-E8CE136A6423}" type="pres">
      <dgm:prSet presAssocID="{92B8AE3D-4EC1-4479-8E57-D01541108356}" presName="imgShp" presStyleLbl="fgImgPlace1" presStyleIdx="1" presStyleCnt="5"/>
      <dgm:spPr>
        <a:blipFill rotWithShape="1">
          <a:blip xmlns:r="http://schemas.openxmlformats.org/officeDocument/2006/relationships" r:embed="rId2"/>
          <a:stretch>
            <a:fillRect/>
          </a:stretch>
        </a:blipFill>
      </dgm:spPr>
    </dgm:pt>
    <dgm:pt modelId="{CB8D9208-4E1D-4981-ABE6-3695A3EC1A5F}" type="pres">
      <dgm:prSet presAssocID="{92B8AE3D-4EC1-4479-8E57-D01541108356}" presName="txShp" presStyleLbl="node1" presStyleIdx="1" presStyleCnt="5">
        <dgm:presLayoutVars>
          <dgm:bulletEnabled val="1"/>
        </dgm:presLayoutVars>
      </dgm:prSet>
      <dgm:spPr/>
      <dgm:t>
        <a:bodyPr/>
        <a:lstStyle/>
        <a:p>
          <a:endParaRPr lang="en-US"/>
        </a:p>
      </dgm:t>
    </dgm:pt>
    <dgm:pt modelId="{3BE40163-16D0-45D3-A299-07EC04E292F8}" type="pres">
      <dgm:prSet presAssocID="{CC8BB0C1-C39A-4802-8F6D-12AB0AA0164F}" presName="spacing" presStyleCnt="0"/>
      <dgm:spPr/>
    </dgm:pt>
    <dgm:pt modelId="{CFEA2C0C-8136-45E8-BFDB-09F0B34ADB04}" type="pres">
      <dgm:prSet presAssocID="{27C718CD-9568-427D-9F7D-7F293C9A5110}" presName="composite" presStyleCnt="0"/>
      <dgm:spPr/>
    </dgm:pt>
    <dgm:pt modelId="{0EE947C5-0307-4AB3-BF1E-6381D9405DED}" type="pres">
      <dgm:prSet presAssocID="{27C718CD-9568-427D-9F7D-7F293C9A5110}" presName="imgShp" presStyleLbl="fgImgPlace1" presStyleIdx="2" presStyleCnt="5"/>
      <dgm:spPr>
        <a:blipFill rotWithShape="1">
          <a:blip xmlns:r="http://schemas.openxmlformats.org/officeDocument/2006/relationships" r:embed="rId2"/>
          <a:stretch>
            <a:fillRect/>
          </a:stretch>
        </a:blipFill>
      </dgm:spPr>
    </dgm:pt>
    <dgm:pt modelId="{697BDA25-2352-4436-AC6F-984099889665}" type="pres">
      <dgm:prSet presAssocID="{27C718CD-9568-427D-9F7D-7F293C9A5110}" presName="txShp" presStyleLbl="node1" presStyleIdx="2" presStyleCnt="5" custLinFactNeighborX="674" custLinFactNeighborY="2162">
        <dgm:presLayoutVars>
          <dgm:bulletEnabled val="1"/>
        </dgm:presLayoutVars>
      </dgm:prSet>
      <dgm:spPr/>
      <dgm:t>
        <a:bodyPr/>
        <a:lstStyle/>
        <a:p>
          <a:endParaRPr lang="en-US"/>
        </a:p>
      </dgm:t>
    </dgm:pt>
    <dgm:pt modelId="{0B671AF6-8751-4F95-922A-D92F78E3E9B7}" type="pres">
      <dgm:prSet presAssocID="{7E40A40C-5524-4380-9651-DB4687FEAAC2}" presName="spacing" presStyleCnt="0"/>
      <dgm:spPr/>
    </dgm:pt>
    <dgm:pt modelId="{20AAED8F-59BD-432A-9A2C-2E0BB997DED6}" type="pres">
      <dgm:prSet presAssocID="{C55F96C6-3397-43FB-9DFF-67BE1A0287AA}" presName="composite" presStyleCnt="0"/>
      <dgm:spPr/>
    </dgm:pt>
    <dgm:pt modelId="{1FB3C0F7-1948-411D-BDBA-6CFCE656AC35}" type="pres">
      <dgm:prSet presAssocID="{C55F96C6-3397-43FB-9DFF-67BE1A0287AA}" presName="imgShp" presStyleLbl="fgImgPlace1" presStyleIdx="3" presStyleCnt="5"/>
      <dgm:spPr>
        <a:blipFill rotWithShape="1">
          <a:blip xmlns:r="http://schemas.openxmlformats.org/officeDocument/2006/relationships" r:embed="rId2"/>
          <a:stretch>
            <a:fillRect/>
          </a:stretch>
        </a:blipFill>
      </dgm:spPr>
      <dgm:t>
        <a:bodyPr/>
        <a:lstStyle/>
        <a:p>
          <a:endParaRPr lang="en-US"/>
        </a:p>
      </dgm:t>
    </dgm:pt>
    <dgm:pt modelId="{6FFC2992-E932-4693-AFF8-0148F31756FB}" type="pres">
      <dgm:prSet presAssocID="{C55F96C6-3397-43FB-9DFF-67BE1A0287AA}" presName="txShp" presStyleLbl="node1" presStyleIdx="3" presStyleCnt="5">
        <dgm:presLayoutVars>
          <dgm:bulletEnabled val="1"/>
        </dgm:presLayoutVars>
      </dgm:prSet>
      <dgm:spPr/>
      <dgm:t>
        <a:bodyPr/>
        <a:lstStyle/>
        <a:p>
          <a:endParaRPr lang="en-US"/>
        </a:p>
      </dgm:t>
    </dgm:pt>
    <dgm:pt modelId="{BF5D1CF2-949B-4051-AF67-5522AE0BFC01}" type="pres">
      <dgm:prSet presAssocID="{07960F29-FFFB-43FA-8B1F-5DE7083EE206}" presName="spacing" presStyleCnt="0"/>
      <dgm:spPr/>
    </dgm:pt>
    <dgm:pt modelId="{5EC83442-0544-4EAD-87B0-D00BDF403892}" type="pres">
      <dgm:prSet presAssocID="{445364D6-C863-4D35-90C6-6E68CFC54456}" presName="composite" presStyleCnt="0"/>
      <dgm:spPr/>
    </dgm:pt>
    <dgm:pt modelId="{8294243A-8106-4C0E-9FF6-8F467F8D501D}" type="pres">
      <dgm:prSet presAssocID="{445364D6-C863-4D35-90C6-6E68CFC54456}" presName="imgShp" presStyleLbl="fgImgPlace1" presStyleIdx="4" presStyleCnt="5"/>
      <dgm:spPr>
        <a:blipFill rotWithShape="1">
          <a:blip xmlns:r="http://schemas.openxmlformats.org/officeDocument/2006/relationships" r:embed="rId3"/>
          <a:stretch>
            <a:fillRect/>
          </a:stretch>
        </a:blipFill>
      </dgm:spPr>
    </dgm:pt>
    <dgm:pt modelId="{3DB935B1-5FFD-492F-B1FC-3D926DC602CF}" type="pres">
      <dgm:prSet presAssocID="{445364D6-C863-4D35-90C6-6E68CFC54456}" presName="txShp" presStyleLbl="node1" presStyleIdx="4" presStyleCnt="5">
        <dgm:presLayoutVars>
          <dgm:bulletEnabled val="1"/>
        </dgm:presLayoutVars>
      </dgm:prSet>
      <dgm:spPr/>
      <dgm:t>
        <a:bodyPr/>
        <a:lstStyle/>
        <a:p>
          <a:endParaRPr lang="en-US"/>
        </a:p>
      </dgm:t>
    </dgm:pt>
  </dgm:ptLst>
  <dgm:cxnLst>
    <dgm:cxn modelId="{51431D0C-C5B8-496D-8CBB-1E6D0D6E37CC}" type="presOf" srcId="{92B8AE3D-4EC1-4479-8E57-D01541108356}" destId="{CB8D9208-4E1D-4981-ABE6-3695A3EC1A5F}" srcOrd="0" destOrd="0" presId="urn:microsoft.com/office/officeart/2005/8/layout/vList3"/>
    <dgm:cxn modelId="{26DB3915-14C5-43F6-B2B2-3C097CF58924}" srcId="{9889347A-F477-491C-ABC5-950ABE1F0808}" destId="{445364D6-C863-4D35-90C6-6E68CFC54456}" srcOrd="4" destOrd="0" parTransId="{9DDD3348-F2D5-49C1-A111-47C4D8F140CE}" sibTransId="{D4AC1A9F-0B34-4DFF-B203-658A21A28D2B}"/>
    <dgm:cxn modelId="{D2057DD0-00BA-4E33-B395-A75AEBF5A7B6}" srcId="{9889347A-F477-491C-ABC5-950ABE1F0808}" destId="{92B8AE3D-4EC1-4479-8E57-D01541108356}" srcOrd="1" destOrd="0" parTransId="{EDAA61B2-11C5-4A61-8C50-77574CE713BE}" sibTransId="{CC8BB0C1-C39A-4802-8F6D-12AB0AA0164F}"/>
    <dgm:cxn modelId="{9C56BD39-DE00-45D2-9940-9BCBC39F1017}" type="presOf" srcId="{27C718CD-9568-427D-9F7D-7F293C9A5110}" destId="{697BDA25-2352-4436-AC6F-984099889665}" srcOrd="0" destOrd="0" presId="urn:microsoft.com/office/officeart/2005/8/layout/vList3"/>
    <dgm:cxn modelId="{11F56F2F-6263-4700-A9F8-12387E47128C}" type="presOf" srcId="{9889347A-F477-491C-ABC5-950ABE1F0808}" destId="{73967BD8-829E-40C6-B3C3-AA903619324C}" srcOrd="0" destOrd="0" presId="urn:microsoft.com/office/officeart/2005/8/layout/vList3"/>
    <dgm:cxn modelId="{03EBBD05-0DE9-4BD0-83CA-E29621B9E0AB}" srcId="{9889347A-F477-491C-ABC5-950ABE1F0808}" destId="{C55F96C6-3397-43FB-9DFF-67BE1A0287AA}" srcOrd="3" destOrd="0" parTransId="{40BB9D33-ADAE-417C-8369-1AC2974E6C9D}" sibTransId="{07960F29-FFFB-43FA-8B1F-5DE7083EE206}"/>
    <dgm:cxn modelId="{E77B1332-FFF7-48B1-9824-55462F60E304}" type="presOf" srcId="{88CD8396-2EB6-4425-B057-D502FC16A262}" destId="{BA52E82B-7D7B-4F6C-B92C-094139297865}" srcOrd="0" destOrd="0" presId="urn:microsoft.com/office/officeart/2005/8/layout/vList3"/>
    <dgm:cxn modelId="{86D69D5C-3227-4447-98D5-9D083967B4AF}" type="presOf" srcId="{445364D6-C863-4D35-90C6-6E68CFC54456}" destId="{3DB935B1-5FFD-492F-B1FC-3D926DC602CF}" srcOrd="0" destOrd="0" presId="urn:microsoft.com/office/officeart/2005/8/layout/vList3"/>
    <dgm:cxn modelId="{6020FCEB-E563-4CD5-8B25-F9E224DFC793}" type="presOf" srcId="{C55F96C6-3397-43FB-9DFF-67BE1A0287AA}" destId="{6FFC2992-E932-4693-AFF8-0148F31756FB}" srcOrd="0" destOrd="0" presId="urn:microsoft.com/office/officeart/2005/8/layout/vList3"/>
    <dgm:cxn modelId="{D674241C-6EAA-42D3-A5B0-66E2A084D842}" srcId="{9889347A-F477-491C-ABC5-950ABE1F0808}" destId="{27C718CD-9568-427D-9F7D-7F293C9A5110}" srcOrd="2" destOrd="0" parTransId="{7F803C4C-6821-45A6-B8F8-B7AFEE43C2D0}" sibTransId="{7E40A40C-5524-4380-9651-DB4687FEAAC2}"/>
    <dgm:cxn modelId="{8E4D19E8-E1AD-4F31-A8DC-234C2AD9789A}" srcId="{9889347A-F477-491C-ABC5-950ABE1F0808}" destId="{88CD8396-2EB6-4425-B057-D502FC16A262}" srcOrd="0" destOrd="0" parTransId="{5EDCE864-E2CF-45ED-BC4D-0EF69D1027D3}" sibTransId="{EE4CD095-B33B-4C8F-8C8C-87BA4953BF8E}"/>
    <dgm:cxn modelId="{A9AD428B-16AF-491E-8EEA-2ED4A787BC00}" type="presParOf" srcId="{73967BD8-829E-40C6-B3C3-AA903619324C}" destId="{EEBAD6A8-403F-49B6-9C16-84A42B83C3DA}" srcOrd="0" destOrd="0" presId="urn:microsoft.com/office/officeart/2005/8/layout/vList3"/>
    <dgm:cxn modelId="{3EFF6FE4-0A64-4491-A1E8-F61D0943F00D}" type="presParOf" srcId="{EEBAD6A8-403F-49B6-9C16-84A42B83C3DA}" destId="{C9B881EE-7ADF-4B73-9EC8-E489D41C004D}" srcOrd="0" destOrd="0" presId="urn:microsoft.com/office/officeart/2005/8/layout/vList3"/>
    <dgm:cxn modelId="{2968E0FC-BE2F-4294-B56D-18B96F5FC446}" type="presParOf" srcId="{EEBAD6A8-403F-49B6-9C16-84A42B83C3DA}" destId="{BA52E82B-7D7B-4F6C-B92C-094139297865}" srcOrd="1" destOrd="0" presId="urn:microsoft.com/office/officeart/2005/8/layout/vList3"/>
    <dgm:cxn modelId="{B770B480-B2AC-4814-AC0F-4198689F0A69}" type="presParOf" srcId="{73967BD8-829E-40C6-B3C3-AA903619324C}" destId="{5386E985-C477-4629-822C-966ECE7F05D5}" srcOrd="1" destOrd="0" presId="urn:microsoft.com/office/officeart/2005/8/layout/vList3"/>
    <dgm:cxn modelId="{A37AF580-91DF-46F8-A2B5-1367F06DF964}" type="presParOf" srcId="{73967BD8-829E-40C6-B3C3-AA903619324C}" destId="{C3FBBE06-E804-4E61-891D-88A938390A60}" srcOrd="2" destOrd="0" presId="urn:microsoft.com/office/officeart/2005/8/layout/vList3"/>
    <dgm:cxn modelId="{10F42E32-B193-46F3-B673-2BE6E698C8DA}" type="presParOf" srcId="{C3FBBE06-E804-4E61-891D-88A938390A60}" destId="{2B109FE0-217D-4500-ABE8-E8CE136A6423}" srcOrd="0" destOrd="0" presId="urn:microsoft.com/office/officeart/2005/8/layout/vList3"/>
    <dgm:cxn modelId="{B2B39690-3DEB-4651-BBF4-4BAE974AFE8F}" type="presParOf" srcId="{C3FBBE06-E804-4E61-891D-88A938390A60}" destId="{CB8D9208-4E1D-4981-ABE6-3695A3EC1A5F}" srcOrd="1" destOrd="0" presId="urn:microsoft.com/office/officeart/2005/8/layout/vList3"/>
    <dgm:cxn modelId="{B16ABABC-FEF6-45F3-A4F5-B3642B0D046C}" type="presParOf" srcId="{73967BD8-829E-40C6-B3C3-AA903619324C}" destId="{3BE40163-16D0-45D3-A299-07EC04E292F8}" srcOrd="3" destOrd="0" presId="urn:microsoft.com/office/officeart/2005/8/layout/vList3"/>
    <dgm:cxn modelId="{455A967A-F662-4AE0-8558-931C15F04B3A}" type="presParOf" srcId="{73967BD8-829E-40C6-B3C3-AA903619324C}" destId="{CFEA2C0C-8136-45E8-BFDB-09F0B34ADB04}" srcOrd="4" destOrd="0" presId="urn:microsoft.com/office/officeart/2005/8/layout/vList3"/>
    <dgm:cxn modelId="{307A8021-FD3A-4DE3-AE3A-C4617EC79EA7}" type="presParOf" srcId="{CFEA2C0C-8136-45E8-BFDB-09F0B34ADB04}" destId="{0EE947C5-0307-4AB3-BF1E-6381D9405DED}" srcOrd="0" destOrd="0" presId="urn:microsoft.com/office/officeart/2005/8/layout/vList3"/>
    <dgm:cxn modelId="{05A3ED9C-2702-4999-B77F-FF38C4FC57BF}" type="presParOf" srcId="{CFEA2C0C-8136-45E8-BFDB-09F0B34ADB04}" destId="{697BDA25-2352-4436-AC6F-984099889665}" srcOrd="1" destOrd="0" presId="urn:microsoft.com/office/officeart/2005/8/layout/vList3"/>
    <dgm:cxn modelId="{A7566467-9BF4-4267-A64D-0E51994B615A}" type="presParOf" srcId="{73967BD8-829E-40C6-B3C3-AA903619324C}" destId="{0B671AF6-8751-4F95-922A-D92F78E3E9B7}" srcOrd="5" destOrd="0" presId="urn:microsoft.com/office/officeart/2005/8/layout/vList3"/>
    <dgm:cxn modelId="{8CB3D248-EC8E-4991-AB8F-8A854292EE32}" type="presParOf" srcId="{73967BD8-829E-40C6-B3C3-AA903619324C}" destId="{20AAED8F-59BD-432A-9A2C-2E0BB997DED6}" srcOrd="6" destOrd="0" presId="urn:microsoft.com/office/officeart/2005/8/layout/vList3"/>
    <dgm:cxn modelId="{6F16F81B-B0AC-412C-9DC9-A43E478F5C26}" type="presParOf" srcId="{20AAED8F-59BD-432A-9A2C-2E0BB997DED6}" destId="{1FB3C0F7-1948-411D-BDBA-6CFCE656AC35}" srcOrd="0" destOrd="0" presId="urn:microsoft.com/office/officeart/2005/8/layout/vList3"/>
    <dgm:cxn modelId="{5F7F637B-DBC0-4D78-B5F2-1CFA3638617D}" type="presParOf" srcId="{20AAED8F-59BD-432A-9A2C-2E0BB997DED6}" destId="{6FFC2992-E932-4693-AFF8-0148F31756FB}" srcOrd="1" destOrd="0" presId="urn:microsoft.com/office/officeart/2005/8/layout/vList3"/>
    <dgm:cxn modelId="{766D5EC4-63A8-457B-89B5-B5D7967724DB}" type="presParOf" srcId="{73967BD8-829E-40C6-B3C3-AA903619324C}" destId="{BF5D1CF2-949B-4051-AF67-5522AE0BFC01}" srcOrd="7" destOrd="0" presId="urn:microsoft.com/office/officeart/2005/8/layout/vList3"/>
    <dgm:cxn modelId="{F101733E-D787-4BE3-A5DD-2D11D8B43D8F}" type="presParOf" srcId="{73967BD8-829E-40C6-B3C3-AA903619324C}" destId="{5EC83442-0544-4EAD-87B0-D00BDF403892}" srcOrd="8" destOrd="0" presId="urn:microsoft.com/office/officeart/2005/8/layout/vList3"/>
    <dgm:cxn modelId="{4B0F09AD-DBF2-4ADE-B36A-49E2BD3810EB}" type="presParOf" srcId="{5EC83442-0544-4EAD-87B0-D00BDF403892}" destId="{8294243A-8106-4C0E-9FF6-8F467F8D501D}" srcOrd="0" destOrd="0" presId="urn:microsoft.com/office/officeart/2005/8/layout/vList3"/>
    <dgm:cxn modelId="{3E4F77CA-55BD-4E9C-9EEE-7F946389CB20}" type="presParOf" srcId="{5EC83442-0544-4EAD-87B0-D00BDF403892}" destId="{3DB935B1-5FFD-492F-B1FC-3D926DC602C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3180E-2EE0-4E15-BE31-8FD9B055EA6D}">
      <dsp:nvSpPr>
        <dsp:cNvPr id="0" name=""/>
        <dsp:cNvSpPr/>
      </dsp:nvSpPr>
      <dsp:spPr>
        <a:xfrm>
          <a:off x="889512" y="-94797"/>
          <a:ext cx="4175366" cy="4175366"/>
        </a:xfrm>
        <a:prstGeom prst="circularArrow">
          <a:avLst>
            <a:gd name="adj1" fmla="val 5544"/>
            <a:gd name="adj2" fmla="val 330680"/>
            <a:gd name="adj3" fmla="val 14341683"/>
            <a:gd name="adj4" fmla="val 17050412"/>
            <a:gd name="adj5" fmla="val 5757"/>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a:scene3d>
          <a:camera prst="orthographicFront"/>
          <a:lightRig rig="threePt" dir="t">
            <a:rot lat="0" lon="0" rev="7500000"/>
          </a:lightRig>
        </a:scene3d>
        <a:sp3d z="-152400" extrusionH="63500"/>
      </dsp:spPr>
      <dsp:style>
        <a:lnRef idx="1">
          <a:schemeClr val="accent6"/>
        </a:lnRef>
        <a:fillRef idx="2">
          <a:schemeClr val="accent6"/>
        </a:fillRef>
        <a:effectRef idx="1">
          <a:schemeClr val="accent6"/>
        </a:effectRef>
        <a:fontRef idx="minor">
          <a:schemeClr val="dk1"/>
        </a:fontRef>
      </dsp:style>
    </dsp:sp>
    <dsp:sp modelId="{8C9A736C-A8AA-4BDE-8EB6-8CCEF75F7A07}">
      <dsp:nvSpPr>
        <dsp:cNvPr id="0" name=""/>
        <dsp:cNvSpPr/>
      </dsp:nvSpPr>
      <dsp:spPr>
        <a:xfrm>
          <a:off x="2247613" y="6"/>
          <a:ext cx="1459163" cy="581798"/>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rot lat="0" lon="0" rev="7500000"/>
          </a:lightRig>
        </a:scene3d>
        <a:sp3d/>
      </dsp:spPr>
      <dsp:style>
        <a:lnRef idx="0">
          <a:schemeClr val="accent5"/>
        </a:lnRef>
        <a:fillRef idx="3">
          <a:schemeClr val="accent5"/>
        </a:fillRef>
        <a:effectRef idx="3">
          <a:schemeClr val="accent5"/>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Segoe UI" panose="020B0502040204020203" pitchFamily="34" charset="0"/>
              <a:cs typeface="Segoe UI" panose="020B0502040204020203" pitchFamily="34" charset="0"/>
            </a:rPr>
            <a:t>Identify Requirements</a:t>
          </a:r>
        </a:p>
      </dsp:txBody>
      <dsp:txXfrm>
        <a:off x="2276014" y="28407"/>
        <a:ext cx="1402361" cy="524996"/>
      </dsp:txXfrm>
    </dsp:sp>
    <dsp:sp modelId="{EF0C897D-DF64-43DA-9B9A-F9F7D3FD5B8E}">
      <dsp:nvSpPr>
        <dsp:cNvPr id="0" name=""/>
        <dsp:cNvSpPr/>
      </dsp:nvSpPr>
      <dsp:spPr>
        <a:xfrm>
          <a:off x="3923415" y="765961"/>
          <a:ext cx="1163597" cy="581798"/>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rot lat="0" lon="0" rev="7500000"/>
          </a:lightRig>
        </a:scene3d>
        <a:sp3d/>
      </dsp:spPr>
      <dsp:style>
        <a:lnRef idx="0">
          <a:schemeClr val="accent5"/>
        </a:lnRef>
        <a:fillRef idx="3">
          <a:schemeClr val="accent5"/>
        </a:fillRef>
        <a:effectRef idx="3">
          <a:schemeClr val="accent5"/>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Segoe UI" panose="020B0502040204020203" pitchFamily="34" charset="0"/>
              <a:cs typeface="Segoe UI" panose="020B0502040204020203" pitchFamily="34" charset="0"/>
            </a:rPr>
            <a:t>Test Planning</a:t>
          </a:r>
          <a:endParaRPr lang="en-US" sz="1400" b="1" kern="1200" dirty="0">
            <a:latin typeface="Segoe UI" panose="020B0502040204020203" pitchFamily="34" charset="0"/>
            <a:cs typeface="Segoe UI" panose="020B0502040204020203" pitchFamily="34" charset="0"/>
          </a:endParaRPr>
        </a:p>
      </dsp:txBody>
      <dsp:txXfrm>
        <a:off x="3951816" y="794362"/>
        <a:ext cx="1106795" cy="524996"/>
      </dsp:txXfrm>
    </dsp:sp>
    <dsp:sp modelId="{58361FAB-2E72-45D6-A2D3-B7365D378C64}">
      <dsp:nvSpPr>
        <dsp:cNvPr id="0" name=""/>
        <dsp:cNvSpPr/>
      </dsp:nvSpPr>
      <dsp:spPr>
        <a:xfrm>
          <a:off x="4165614" y="1787060"/>
          <a:ext cx="1560151" cy="581798"/>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rot lat="0" lon="0" rev="7500000"/>
          </a:lightRig>
        </a:scene3d>
        <a:sp3d/>
      </dsp:spPr>
      <dsp:style>
        <a:lnRef idx="0">
          <a:schemeClr val="accent5"/>
        </a:lnRef>
        <a:fillRef idx="3">
          <a:schemeClr val="accent5"/>
        </a:fillRef>
        <a:effectRef idx="3">
          <a:schemeClr val="accent5"/>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latin typeface="Segoe UI" panose="020B0502040204020203" pitchFamily="34" charset="0"/>
              <a:cs typeface="Segoe UI" panose="020B0502040204020203" pitchFamily="34" charset="0"/>
            </a:rPr>
            <a:t>Creating Test </a:t>
          </a:r>
          <a:r>
            <a:rPr lang="en-US" sz="1300" b="1" kern="1200" dirty="0" smtClean="0">
              <a:latin typeface="Segoe UI" panose="020B0502040204020203" pitchFamily="34" charset="0"/>
              <a:cs typeface="Segoe UI" panose="020B0502040204020203" pitchFamily="34" charset="0"/>
            </a:rPr>
            <a:t>Environment</a:t>
          </a:r>
          <a:endParaRPr lang="en-US" sz="1300" b="1" kern="1200" dirty="0">
            <a:latin typeface="Segoe UI" panose="020B0502040204020203" pitchFamily="34" charset="0"/>
            <a:cs typeface="Segoe UI" panose="020B0502040204020203" pitchFamily="34" charset="0"/>
          </a:endParaRPr>
        </a:p>
      </dsp:txBody>
      <dsp:txXfrm>
        <a:off x="4194015" y="1815461"/>
        <a:ext cx="1503349" cy="524996"/>
      </dsp:txXfrm>
    </dsp:sp>
    <dsp:sp modelId="{4C4ED21A-B499-4D60-B56D-81B564B25300}">
      <dsp:nvSpPr>
        <dsp:cNvPr id="0" name=""/>
        <dsp:cNvSpPr/>
      </dsp:nvSpPr>
      <dsp:spPr>
        <a:xfrm>
          <a:off x="3944171" y="2821657"/>
          <a:ext cx="1163597" cy="581798"/>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rot lat="0" lon="0" rev="7500000"/>
          </a:lightRig>
        </a:scene3d>
        <a:sp3d/>
      </dsp:spPr>
      <dsp:style>
        <a:lnRef idx="0">
          <a:schemeClr val="accent5"/>
        </a:lnRef>
        <a:fillRef idx="3">
          <a:schemeClr val="accent5"/>
        </a:fillRef>
        <a:effectRef idx="3">
          <a:schemeClr val="accent5"/>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Segoe UI" panose="020B0502040204020203" pitchFamily="34" charset="0"/>
              <a:cs typeface="Segoe UI" panose="020B0502040204020203" pitchFamily="34" charset="0"/>
            </a:rPr>
            <a:t>Design Test Case</a:t>
          </a:r>
          <a:endParaRPr lang="en-US" sz="1400" b="1" kern="1200" dirty="0">
            <a:latin typeface="Segoe UI" panose="020B0502040204020203" pitchFamily="34" charset="0"/>
            <a:cs typeface="Segoe UI" panose="020B0502040204020203" pitchFamily="34" charset="0"/>
          </a:endParaRPr>
        </a:p>
      </dsp:txBody>
      <dsp:txXfrm>
        <a:off x="3972572" y="2850058"/>
        <a:ext cx="1106795" cy="524996"/>
      </dsp:txXfrm>
    </dsp:sp>
    <dsp:sp modelId="{A3B1AC22-27D9-43A9-B44D-8B0527BC58F6}">
      <dsp:nvSpPr>
        <dsp:cNvPr id="0" name=""/>
        <dsp:cNvSpPr/>
      </dsp:nvSpPr>
      <dsp:spPr>
        <a:xfrm>
          <a:off x="2446084" y="3444325"/>
          <a:ext cx="1163597" cy="581798"/>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rot lat="0" lon="0" rev="7500000"/>
          </a:lightRig>
        </a:scene3d>
        <a:sp3d/>
      </dsp:spPr>
      <dsp:style>
        <a:lnRef idx="0">
          <a:schemeClr val="accent5"/>
        </a:lnRef>
        <a:fillRef idx="3">
          <a:schemeClr val="accent5"/>
        </a:fillRef>
        <a:effectRef idx="3">
          <a:schemeClr val="accent5"/>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Segoe UI" panose="020B0502040204020203" pitchFamily="34" charset="0"/>
              <a:cs typeface="Segoe UI" panose="020B0502040204020203" pitchFamily="34" charset="0"/>
            </a:rPr>
            <a:t>Test Executing</a:t>
          </a:r>
          <a:endParaRPr lang="en-US" sz="1400" b="1" kern="1200" dirty="0">
            <a:latin typeface="Segoe UI" panose="020B0502040204020203" pitchFamily="34" charset="0"/>
            <a:cs typeface="Segoe UI" panose="020B0502040204020203" pitchFamily="34" charset="0"/>
          </a:endParaRPr>
        </a:p>
      </dsp:txBody>
      <dsp:txXfrm>
        <a:off x="2474485" y="3472726"/>
        <a:ext cx="1106795" cy="524996"/>
      </dsp:txXfrm>
    </dsp:sp>
    <dsp:sp modelId="{4E307D4F-E3CE-491F-B421-E71753EFF756}">
      <dsp:nvSpPr>
        <dsp:cNvPr id="0" name=""/>
        <dsp:cNvSpPr/>
      </dsp:nvSpPr>
      <dsp:spPr>
        <a:xfrm>
          <a:off x="377809" y="2787501"/>
          <a:ext cx="1737193" cy="581798"/>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rot lat="0" lon="0" rev="7500000"/>
          </a:lightRig>
        </a:scene3d>
        <a:sp3d/>
      </dsp:spPr>
      <dsp:style>
        <a:lnRef idx="0">
          <a:schemeClr val="accent5"/>
        </a:lnRef>
        <a:fillRef idx="3">
          <a:schemeClr val="accent5"/>
        </a:fillRef>
        <a:effectRef idx="3">
          <a:schemeClr val="accent5"/>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Segoe UI" panose="020B0502040204020203" pitchFamily="34" charset="0"/>
              <a:cs typeface="Segoe UI" panose="020B0502040204020203" pitchFamily="34" charset="0"/>
            </a:rPr>
            <a:t>Analyzing Result and Report </a:t>
          </a:r>
          <a:endParaRPr lang="en-US" sz="1400" b="1" kern="1200" dirty="0">
            <a:latin typeface="Segoe UI" panose="020B0502040204020203" pitchFamily="34" charset="0"/>
            <a:cs typeface="Segoe UI" panose="020B0502040204020203" pitchFamily="34" charset="0"/>
          </a:endParaRPr>
        </a:p>
      </dsp:txBody>
      <dsp:txXfrm>
        <a:off x="406210" y="2815902"/>
        <a:ext cx="1680391" cy="524996"/>
      </dsp:txXfrm>
    </dsp:sp>
    <dsp:sp modelId="{E4E462F4-F5A8-45DF-B11B-DB5ECFE19017}">
      <dsp:nvSpPr>
        <dsp:cNvPr id="0" name=""/>
        <dsp:cNvSpPr/>
      </dsp:nvSpPr>
      <dsp:spPr>
        <a:xfrm>
          <a:off x="330590" y="1724425"/>
          <a:ext cx="1163597" cy="581798"/>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rot lat="0" lon="0" rev="7500000"/>
          </a:lightRig>
        </a:scene3d>
        <a:sp3d/>
      </dsp:spPr>
      <dsp:style>
        <a:lnRef idx="0">
          <a:schemeClr val="accent5"/>
        </a:lnRef>
        <a:fillRef idx="3">
          <a:schemeClr val="accent5"/>
        </a:fillRef>
        <a:effectRef idx="3">
          <a:schemeClr val="accent5"/>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Segoe UI" panose="020B0502040204020203" pitchFamily="34" charset="0"/>
              <a:cs typeface="Segoe UI" panose="020B0502040204020203" pitchFamily="34" charset="0"/>
            </a:rPr>
            <a:t>Regression Testing</a:t>
          </a:r>
          <a:endParaRPr lang="en-US" sz="1400" b="1" kern="1200" dirty="0">
            <a:latin typeface="Segoe UI" panose="020B0502040204020203" pitchFamily="34" charset="0"/>
            <a:cs typeface="Segoe UI" panose="020B0502040204020203" pitchFamily="34" charset="0"/>
          </a:endParaRPr>
        </a:p>
      </dsp:txBody>
      <dsp:txXfrm>
        <a:off x="358991" y="1752826"/>
        <a:ext cx="1106795" cy="524996"/>
      </dsp:txXfrm>
    </dsp:sp>
    <dsp:sp modelId="{CAE99C9D-AEED-41DD-9A22-FB4BA5DE771F}">
      <dsp:nvSpPr>
        <dsp:cNvPr id="0" name=""/>
        <dsp:cNvSpPr/>
      </dsp:nvSpPr>
      <dsp:spPr>
        <a:xfrm>
          <a:off x="752698" y="765958"/>
          <a:ext cx="1301425" cy="581798"/>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rot lat="0" lon="0" rev="7500000"/>
          </a:lightRig>
        </a:scene3d>
        <a:sp3d/>
      </dsp:spPr>
      <dsp:style>
        <a:lnRef idx="0">
          <a:schemeClr val="accent5"/>
        </a:lnRef>
        <a:fillRef idx="3">
          <a:schemeClr val="accent5"/>
        </a:fillRef>
        <a:effectRef idx="3">
          <a:schemeClr val="accent5"/>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Segoe UI" panose="020B0502040204020203" pitchFamily="34" charset="0"/>
              <a:cs typeface="Segoe UI" panose="020B0502040204020203" pitchFamily="34" charset="0"/>
            </a:rPr>
            <a:t>Test Exiting</a:t>
          </a:r>
          <a:endParaRPr lang="en-US" sz="1400" b="1" kern="1200" dirty="0">
            <a:latin typeface="Segoe UI" panose="020B0502040204020203" pitchFamily="34" charset="0"/>
            <a:cs typeface="Segoe UI" panose="020B0502040204020203" pitchFamily="34" charset="0"/>
          </a:endParaRPr>
        </a:p>
      </dsp:txBody>
      <dsp:txXfrm>
        <a:off x="781099" y="794359"/>
        <a:ext cx="1244623" cy="5249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2E82B-7D7B-4F6C-B92C-094139297865}">
      <dsp:nvSpPr>
        <dsp:cNvPr id="0" name=""/>
        <dsp:cNvSpPr/>
      </dsp:nvSpPr>
      <dsp:spPr>
        <a:xfrm rot="10800000">
          <a:off x="1072751" y="2424"/>
          <a:ext cx="3675683" cy="587685"/>
        </a:xfrm>
        <a:prstGeom prst="homePlate">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rot lat="0" lon="0" rev="7500000"/>
          </a:lightRig>
        </a:scene3d>
        <a:sp3d/>
      </dsp:spPr>
      <dsp:style>
        <a:lnRef idx="0">
          <a:schemeClr val="accent5"/>
        </a:lnRef>
        <a:fillRef idx="3">
          <a:schemeClr val="accent5"/>
        </a:fillRef>
        <a:effectRef idx="3">
          <a:schemeClr val="accent5"/>
        </a:effectRef>
        <a:fontRef idx="minor">
          <a:schemeClr val="lt1"/>
        </a:fontRef>
      </dsp:style>
      <dsp:txBody>
        <a:bodyPr spcFirstLastPara="0" vert="horz" wrap="square" lIns="259153"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Segoe UI" panose="020B0502040204020203" pitchFamily="34" charset="0"/>
              <a:cs typeface="Segoe UI" panose="020B0502040204020203" pitchFamily="34" charset="0"/>
            </a:rPr>
            <a:t>GUI Testing</a:t>
          </a:r>
          <a:endParaRPr lang="en-US" sz="2000" kern="1200" dirty="0">
            <a:latin typeface="Segoe UI" panose="020B0502040204020203" pitchFamily="34" charset="0"/>
            <a:cs typeface="Segoe UI" panose="020B0502040204020203" pitchFamily="34" charset="0"/>
          </a:endParaRPr>
        </a:p>
      </dsp:txBody>
      <dsp:txXfrm rot="10800000">
        <a:off x="1219672" y="2424"/>
        <a:ext cx="3528762" cy="587685"/>
      </dsp:txXfrm>
    </dsp:sp>
    <dsp:sp modelId="{C9B881EE-7ADF-4B73-9EC8-E489D41C004D}">
      <dsp:nvSpPr>
        <dsp:cNvPr id="0" name=""/>
        <dsp:cNvSpPr/>
      </dsp:nvSpPr>
      <dsp:spPr>
        <a:xfrm>
          <a:off x="778908" y="2424"/>
          <a:ext cx="587685" cy="58768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CB8D9208-4E1D-4981-ABE6-3695A3EC1A5F}">
      <dsp:nvSpPr>
        <dsp:cNvPr id="0" name=""/>
        <dsp:cNvSpPr/>
      </dsp:nvSpPr>
      <dsp:spPr>
        <a:xfrm rot="10800000">
          <a:off x="1072751" y="765538"/>
          <a:ext cx="3675683" cy="587685"/>
        </a:xfrm>
        <a:prstGeom prst="homePlate">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rot lat="0" lon="0" rev="7500000"/>
          </a:lightRig>
        </a:scene3d>
        <a:sp3d/>
      </dsp:spPr>
      <dsp:style>
        <a:lnRef idx="0">
          <a:schemeClr val="accent5"/>
        </a:lnRef>
        <a:fillRef idx="3">
          <a:schemeClr val="accent5"/>
        </a:fillRef>
        <a:effectRef idx="3">
          <a:schemeClr val="accent5"/>
        </a:effectRef>
        <a:fontRef idx="minor">
          <a:schemeClr val="lt1"/>
        </a:fontRef>
      </dsp:style>
      <dsp:txBody>
        <a:bodyPr spcFirstLastPara="0" vert="horz" wrap="square" lIns="259153"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Segoe UI" panose="020B0502040204020203" pitchFamily="34" charset="0"/>
              <a:cs typeface="Segoe UI" panose="020B0502040204020203" pitchFamily="34" charset="0"/>
            </a:rPr>
            <a:t>Function Testing</a:t>
          </a:r>
          <a:endParaRPr lang="en-US" sz="2000" kern="1200" dirty="0">
            <a:latin typeface="Segoe UI" panose="020B0502040204020203" pitchFamily="34" charset="0"/>
            <a:cs typeface="Segoe UI" panose="020B0502040204020203" pitchFamily="34" charset="0"/>
          </a:endParaRPr>
        </a:p>
      </dsp:txBody>
      <dsp:txXfrm rot="10800000">
        <a:off x="1219672" y="765538"/>
        <a:ext cx="3528762" cy="587685"/>
      </dsp:txXfrm>
    </dsp:sp>
    <dsp:sp modelId="{2B109FE0-217D-4500-ABE8-E8CE136A6423}">
      <dsp:nvSpPr>
        <dsp:cNvPr id="0" name=""/>
        <dsp:cNvSpPr/>
      </dsp:nvSpPr>
      <dsp:spPr>
        <a:xfrm>
          <a:off x="778908" y="765538"/>
          <a:ext cx="587685" cy="587685"/>
        </a:xfrm>
        <a:prstGeom prst="ellipse">
          <a:avLst/>
        </a:prstGeom>
        <a:blipFill rotWithShape="1">
          <a:blip xmlns:r="http://schemas.openxmlformats.org/officeDocument/2006/relationships" r:embed="rId2"/>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697BDA25-2352-4436-AC6F-984099889665}">
      <dsp:nvSpPr>
        <dsp:cNvPr id="0" name=""/>
        <dsp:cNvSpPr/>
      </dsp:nvSpPr>
      <dsp:spPr>
        <a:xfrm rot="10800000">
          <a:off x="1097525" y="1541357"/>
          <a:ext cx="3675683" cy="587685"/>
        </a:xfrm>
        <a:prstGeom prst="homePlate">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rot lat="0" lon="0" rev="7500000"/>
          </a:lightRig>
        </a:scene3d>
        <a:sp3d/>
      </dsp:spPr>
      <dsp:style>
        <a:lnRef idx="0">
          <a:schemeClr val="accent5"/>
        </a:lnRef>
        <a:fillRef idx="3">
          <a:schemeClr val="accent5"/>
        </a:fillRef>
        <a:effectRef idx="3">
          <a:schemeClr val="accent5"/>
        </a:effectRef>
        <a:fontRef idx="minor">
          <a:schemeClr val="lt1"/>
        </a:fontRef>
      </dsp:style>
      <dsp:txBody>
        <a:bodyPr spcFirstLastPara="0" vert="horz" wrap="square" lIns="259153" tIns="76200" rIns="142240" bIns="76200" numCol="1" spcCol="1270" anchor="ctr" anchorCtr="0">
          <a:noAutofit/>
        </a:bodyPr>
        <a:lstStyle/>
        <a:p>
          <a:pPr lvl="0" algn="ctr" defTabSz="889000">
            <a:lnSpc>
              <a:spcPct val="90000"/>
            </a:lnSpc>
            <a:spcBef>
              <a:spcPct val="0"/>
            </a:spcBef>
            <a:spcAft>
              <a:spcPct val="35000"/>
            </a:spcAft>
          </a:pPr>
          <a:r>
            <a:rPr lang="en-US" sz="2000" kern="1200" baseline="0" dirty="0" smtClean="0">
              <a:latin typeface="Segoe UI" panose="020B0502040204020203" pitchFamily="34" charset="0"/>
              <a:cs typeface="Segoe UI" panose="020B0502040204020203" pitchFamily="34" charset="0"/>
            </a:rPr>
            <a:t>Performance Testing</a:t>
          </a:r>
          <a:endParaRPr lang="en-US" sz="2000" kern="1200" dirty="0">
            <a:latin typeface="Segoe UI" panose="020B0502040204020203" pitchFamily="34" charset="0"/>
            <a:cs typeface="Segoe UI" panose="020B0502040204020203" pitchFamily="34" charset="0"/>
          </a:endParaRPr>
        </a:p>
      </dsp:txBody>
      <dsp:txXfrm rot="10800000">
        <a:off x="1244446" y="1541357"/>
        <a:ext cx="3528762" cy="587685"/>
      </dsp:txXfrm>
    </dsp:sp>
    <dsp:sp modelId="{0EE947C5-0307-4AB3-BF1E-6381D9405DED}">
      <dsp:nvSpPr>
        <dsp:cNvPr id="0" name=""/>
        <dsp:cNvSpPr/>
      </dsp:nvSpPr>
      <dsp:spPr>
        <a:xfrm>
          <a:off x="778908" y="1528651"/>
          <a:ext cx="587685" cy="587685"/>
        </a:xfrm>
        <a:prstGeom prst="ellipse">
          <a:avLst/>
        </a:prstGeom>
        <a:blipFill rotWithShape="1">
          <a:blip xmlns:r="http://schemas.openxmlformats.org/officeDocument/2006/relationships" r:embed="rId2"/>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6FFC2992-E932-4693-AFF8-0148F31756FB}">
      <dsp:nvSpPr>
        <dsp:cNvPr id="0" name=""/>
        <dsp:cNvSpPr/>
      </dsp:nvSpPr>
      <dsp:spPr>
        <a:xfrm rot="10800000">
          <a:off x="1072751" y="2291764"/>
          <a:ext cx="3675683" cy="587685"/>
        </a:xfrm>
        <a:prstGeom prst="homePlate">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rot lat="0" lon="0" rev="7500000"/>
          </a:lightRig>
        </a:scene3d>
        <a:sp3d/>
      </dsp:spPr>
      <dsp:style>
        <a:lnRef idx="0">
          <a:schemeClr val="accent5"/>
        </a:lnRef>
        <a:fillRef idx="3">
          <a:schemeClr val="accent5"/>
        </a:fillRef>
        <a:effectRef idx="3">
          <a:schemeClr val="accent5"/>
        </a:effectRef>
        <a:fontRef idx="minor">
          <a:schemeClr val="lt1"/>
        </a:fontRef>
      </dsp:style>
      <dsp:txBody>
        <a:bodyPr spcFirstLastPara="0" vert="horz" wrap="square" lIns="259153"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Segoe UI" panose="020B0502040204020203" pitchFamily="34" charset="0"/>
              <a:cs typeface="Segoe UI" panose="020B0502040204020203" pitchFamily="34" charset="0"/>
            </a:rPr>
            <a:t>Data Testing</a:t>
          </a:r>
          <a:endParaRPr lang="en-US" sz="2000" kern="1200" dirty="0">
            <a:latin typeface="Segoe UI" panose="020B0502040204020203" pitchFamily="34" charset="0"/>
            <a:cs typeface="Segoe UI" panose="020B0502040204020203" pitchFamily="34" charset="0"/>
          </a:endParaRPr>
        </a:p>
      </dsp:txBody>
      <dsp:txXfrm rot="10800000">
        <a:off x="1219672" y="2291764"/>
        <a:ext cx="3528762" cy="587685"/>
      </dsp:txXfrm>
    </dsp:sp>
    <dsp:sp modelId="{1FB3C0F7-1948-411D-BDBA-6CFCE656AC35}">
      <dsp:nvSpPr>
        <dsp:cNvPr id="0" name=""/>
        <dsp:cNvSpPr/>
      </dsp:nvSpPr>
      <dsp:spPr>
        <a:xfrm>
          <a:off x="778908" y="2291764"/>
          <a:ext cx="587685" cy="587685"/>
        </a:xfrm>
        <a:prstGeom prst="ellipse">
          <a:avLst/>
        </a:prstGeom>
        <a:blipFill rotWithShape="1">
          <a:blip xmlns:r="http://schemas.openxmlformats.org/officeDocument/2006/relationships" r:embed="rId2"/>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3DB935B1-5FFD-492F-B1FC-3D926DC602CF}">
      <dsp:nvSpPr>
        <dsp:cNvPr id="0" name=""/>
        <dsp:cNvSpPr/>
      </dsp:nvSpPr>
      <dsp:spPr>
        <a:xfrm rot="10800000">
          <a:off x="1072751" y="3054878"/>
          <a:ext cx="3675683" cy="587685"/>
        </a:xfrm>
        <a:prstGeom prst="homePlate">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rot lat="0" lon="0" rev="7500000"/>
          </a:lightRig>
        </a:scene3d>
        <a:sp3d/>
      </dsp:spPr>
      <dsp:style>
        <a:lnRef idx="0">
          <a:schemeClr val="accent5"/>
        </a:lnRef>
        <a:fillRef idx="3">
          <a:schemeClr val="accent5"/>
        </a:fillRef>
        <a:effectRef idx="3">
          <a:schemeClr val="accent5"/>
        </a:effectRef>
        <a:fontRef idx="minor">
          <a:schemeClr val="lt1"/>
        </a:fontRef>
      </dsp:style>
      <dsp:txBody>
        <a:bodyPr spcFirstLastPara="0" vert="horz" wrap="square" lIns="259153"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Segoe UI" panose="020B0502040204020203" pitchFamily="34" charset="0"/>
              <a:cs typeface="Segoe UI" panose="020B0502040204020203" pitchFamily="34" charset="0"/>
            </a:rPr>
            <a:t>Regression Testing</a:t>
          </a:r>
          <a:endParaRPr lang="en-US" sz="2000" kern="1200" dirty="0">
            <a:latin typeface="Segoe UI" panose="020B0502040204020203" pitchFamily="34" charset="0"/>
            <a:cs typeface="Segoe UI" panose="020B0502040204020203" pitchFamily="34" charset="0"/>
          </a:endParaRPr>
        </a:p>
      </dsp:txBody>
      <dsp:txXfrm rot="10800000">
        <a:off x="1219672" y="3054878"/>
        <a:ext cx="3528762" cy="587685"/>
      </dsp:txXfrm>
    </dsp:sp>
    <dsp:sp modelId="{8294243A-8106-4C0E-9FF6-8F467F8D501D}">
      <dsp:nvSpPr>
        <dsp:cNvPr id="0" name=""/>
        <dsp:cNvSpPr/>
      </dsp:nvSpPr>
      <dsp:spPr>
        <a:xfrm>
          <a:off x="778908" y="3054878"/>
          <a:ext cx="587685" cy="587685"/>
        </a:xfrm>
        <a:prstGeom prst="ellipse">
          <a:avLst/>
        </a:prstGeom>
        <a:blipFill rotWithShape="1">
          <a:blip xmlns:r="http://schemas.openxmlformats.org/officeDocument/2006/relationships" r:embed="rId3"/>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91ABE01-F4EE-435C-863A-C9F5F7450D9D}" type="datetimeFigureOut">
              <a:rPr lang="en-US" smtClean="0"/>
              <a:t>03/09/2015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E7609A-1C28-4068-9840-1420C21AAE1F}" type="slidenum">
              <a:rPr lang="en-US" smtClean="0"/>
              <a:t>‹#›</a:t>
            </a:fld>
            <a:endParaRPr lang="en-US"/>
          </a:p>
        </p:txBody>
      </p:sp>
    </p:spTree>
    <p:extLst>
      <p:ext uri="{BB962C8B-B14F-4D97-AF65-F5344CB8AC3E}">
        <p14:creationId xmlns:p14="http://schemas.microsoft.com/office/powerpoint/2010/main" val="1141074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1ABE01-F4EE-435C-863A-C9F5F7450D9D}" type="datetimeFigureOut">
              <a:rPr lang="en-US" smtClean="0"/>
              <a:t>03/09/2015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E7609A-1C28-4068-9840-1420C21AAE1F}" type="slidenum">
              <a:rPr lang="en-US" smtClean="0"/>
              <a:t>‹#›</a:t>
            </a:fld>
            <a:endParaRPr lang="en-US"/>
          </a:p>
        </p:txBody>
      </p:sp>
    </p:spTree>
    <p:extLst>
      <p:ext uri="{BB962C8B-B14F-4D97-AF65-F5344CB8AC3E}">
        <p14:creationId xmlns:p14="http://schemas.microsoft.com/office/powerpoint/2010/main" val="670571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1ABE01-F4EE-435C-863A-C9F5F7450D9D}" type="datetimeFigureOut">
              <a:rPr lang="en-US" smtClean="0"/>
              <a:t>03/09/2015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E7609A-1C28-4068-9840-1420C21AAE1F}" type="slidenum">
              <a:rPr lang="en-US" smtClean="0"/>
              <a:t>‹#›</a:t>
            </a:fld>
            <a:endParaRPr lang="en-US"/>
          </a:p>
        </p:txBody>
      </p:sp>
    </p:spTree>
    <p:extLst>
      <p:ext uri="{BB962C8B-B14F-4D97-AF65-F5344CB8AC3E}">
        <p14:creationId xmlns:p14="http://schemas.microsoft.com/office/powerpoint/2010/main" val="3945022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1ABE01-F4EE-435C-863A-C9F5F7450D9D}" type="datetimeFigureOut">
              <a:rPr lang="en-US" smtClean="0"/>
              <a:t>03/09/2015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E7609A-1C28-4068-9840-1420C21AAE1F}" type="slidenum">
              <a:rPr lang="en-US" smtClean="0"/>
              <a:t>‹#›</a:t>
            </a:fld>
            <a:endParaRPr lang="en-US"/>
          </a:p>
        </p:txBody>
      </p:sp>
    </p:spTree>
    <p:extLst>
      <p:ext uri="{BB962C8B-B14F-4D97-AF65-F5344CB8AC3E}">
        <p14:creationId xmlns:p14="http://schemas.microsoft.com/office/powerpoint/2010/main" val="2521776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91ABE01-F4EE-435C-863A-C9F5F7450D9D}" type="datetimeFigureOut">
              <a:rPr lang="en-US" smtClean="0"/>
              <a:t>03/09/2015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E7609A-1C28-4068-9840-1420C21AAE1F}" type="slidenum">
              <a:rPr lang="en-US" smtClean="0"/>
              <a:t>‹#›</a:t>
            </a:fld>
            <a:endParaRPr lang="en-US"/>
          </a:p>
        </p:txBody>
      </p:sp>
    </p:spTree>
    <p:extLst>
      <p:ext uri="{BB962C8B-B14F-4D97-AF65-F5344CB8AC3E}">
        <p14:creationId xmlns:p14="http://schemas.microsoft.com/office/powerpoint/2010/main" val="572297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91ABE01-F4EE-435C-863A-C9F5F7450D9D}" type="datetimeFigureOut">
              <a:rPr lang="en-US" smtClean="0"/>
              <a:t>03/09/2015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E7609A-1C28-4068-9840-1420C21AAE1F}" type="slidenum">
              <a:rPr lang="en-US" smtClean="0"/>
              <a:t>‹#›</a:t>
            </a:fld>
            <a:endParaRPr lang="en-US"/>
          </a:p>
        </p:txBody>
      </p:sp>
    </p:spTree>
    <p:extLst>
      <p:ext uri="{BB962C8B-B14F-4D97-AF65-F5344CB8AC3E}">
        <p14:creationId xmlns:p14="http://schemas.microsoft.com/office/powerpoint/2010/main" val="4075535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91ABE01-F4EE-435C-863A-C9F5F7450D9D}" type="datetimeFigureOut">
              <a:rPr lang="en-US" smtClean="0"/>
              <a:t>03/09/2015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E7609A-1C28-4068-9840-1420C21AAE1F}" type="slidenum">
              <a:rPr lang="en-US" smtClean="0"/>
              <a:t>‹#›</a:t>
            </a:fld>
            <a:endParaRPr lang="en-US"/>
          </a:p>
        </p:txBody>
      </p:sp>
    </p:spTree>
    <p:extLst>
      <p:ext uri="{BB962C8B-B14F-4D97-AF65-F5344CB8AC3E}">
        <p14:creationId xmlns:p14="http://schemas.microsoft.com/office/powerpoint/2010/main" val="2423270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91ABE01-F4EE-435C-863A-C9F5F7450D9D}" type="datetimeFigureOut">
              <a:rPr lang="en-US" smtClean="0"/>
              <a:t>03/09/2015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E7609A-1C28-4068-9840-1420C21AAE1F}" type="slidenum">
              <a:rPr lang="en-US" smtClean="0"/>
              <a:t>‹#›</a:t>
            </a:fld>
            <a:endParaRPr lang="en-US"/>
          </a:p>
        </p:txBody>
      </p:sp>
    </p:spTree>
    <p:extLst>
      <p:ext uri="{BB962C8B-B14F-4D97-AF65-F5344CB8AC3E}">
        <p14:creationId xmlns:p14="http://schemas.microsoft.com/office/powerpoint/2010/main" val="17761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1ABE01-F4EE-435C-863A-C9F5F7450D9D}" type="datetimeFigureOut">
              <a:rPr lang="en-US" smtClean="0"/>
              <a:t>03/09/2015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E7609A-1C28-4068-9840-1420C21AAE1F}" type="slidenum">
              <a:rPr lang="en-US" smtClean="0"/>
              <a:t>‹#›</a:t>
            </a:fld>
            <a:endParaRPr lang="en-US"/>
          </a:p>
        </p:txBody>
      </p:sp>
    </p:spTree>
    <p:extLst>
      <p:ext uri="{BB962C8B-B14F-4D97-AF65-F5344CB8AC3E}">
        <p14:creationId xmlns:p14="http://schemas.microsoft.com/office/powerpoint/2010/main" val="1300911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1ABE01-F4EE-435C-863A-C9F5F7450D9D}" type="datetimeFigureOut">
              <a:rPr lang="en-US" smtClean="0"/>
              <a:t>03/09/2015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E7609A-1C28-4068-9840-1420C21AAE1F}" type="slidenum">
              <a:rPr lang="en-US" smtClean="0"/>
              <a:t>‹#›</a:t>
            </a:fld>
            <a:endParaRPr lang="en-US"/>
          </a:p>
        </p:txBody>
      </p:sp>
    </p:spTree>
    <p:extLst>
      <p:ext uri="{BB962C8B-B14F-4D97-AF65-F5344CB8AC3E}">
        <p14:creationId xmlns:p14="http://schemas.microsoft.com/office/powerpoint/2010/main" val="2826579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1ABE01-F4EE-435C-863A-C9F5F7450D9D}" type="datetimeFigureOut">
              <a:rPr lang="en-US" smtClean="0"/>
              <a:t>03/09/2015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E7609A-1C28-4068-9840-1420C21AAE1F}" type="slidenum">
              <a:rPr lang="en-US" smtClean="0"/>
              <a:t>‹#›</a:t>
            </a:fld>
            <a:endParaRPr lang="en-US"/>
          </a:p>
        </p:txBody>
      </p:sp>
    </p:spTree>
    <p:extLst>
      <p:ext uri="{BB962C8B-B14F-4D97-AF65-F5344CB8AC3E}">
        <p14:creationId xmlns:p14="http://schemas.microsoft.com/office/powerpoint/2010/main" val="2973765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91ABE01-F4EE-435C-863A-C9F5F7450D9D}" type="datetimeFigureOut">
              <a:rPr lang="en-US" smtClean="0"/>
              <a:t>03/09/2015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4E7609A-1C28-4068-9840-1420C21AAE1F}" type="slidenum">
              <a:rPr lang="en-US" smtClean="0"/>
              <a:t>‹#›</a:t>
            </a:fld>
            <a:endParaRPr lang="en-US"/>
          </a:p>
        </p:txBody>
      </p:sp>
    </p:spTree>
    <p:extLst>
      <p:ext uri="{BB962C8B-B14F-4D97-AF65-F5344CB8AC3E}">
        <p14:creationId xmlns:p14="http://schemas.microsoft.com/office/powerpoint/2010/main" val="166398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7.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jpg"/></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6.jpg"/><Relationship Id="rId5" Type="http://schemas.openxmlformats.org/officeDocument/2006/relationships/image" Target="../media/image38.jp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7.jpg"/><Relationship Id="rId7" Type="http://schemas.openxmlformats.org/officeDocument/2006/relationships/image" Target="../media/image39.jp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6.jpg"/><Relationship Id="rId5" Type="http://schemas.openxmlformats.org/officeDocument/2006/relationships/image" Target="../media/image38.jp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42.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7.jp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jpg"/><Relationship Id="rId4" Type="http://schemas.openxmlformats.org/officeDocument/2006/relationships/image" Target="../media/image44.jpg"/></Relationships>
</file>

<file path=ppt/slides/_rels/slide3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50.jpg"/><Relationship Id="rId4" Type="http://schemas.openxmlformats.org/officeDocument/2006/relationships/image" Target="../media/image49.jp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58.jp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0.png"/><Relationship Id="rId5" Type="http://schemas.openxmlformats.org/officeDocument/2006/relationships/image" Target="../media/image59.jp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3.jp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hyperlink" Target="https://en.wikipedia.org/wiki/Model_View_ViewMode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hyperlink" Target="http://square.github.io/picasso/" TargetMode="Externa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hyperlink" Target="https://github.com/daimajia/AndroidSwipeLayout"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hyperlink" Target="https://github.com/kaedea/Android-Cloud-TagView-Plu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hyperlink" Target="https://github.com/markushi/android-circlebutton" TargetMode="External"/><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hyperlink" Target="https://developers.google.com/places/android/" TargetMode="Externa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chart" Target="../charts/chart2.xml"/><Relationship Id="rId4" Type="http://schemas.openxmlformats.org/officeDocument/2006/relationships/chart" Target="../charts/chart1.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7.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91.jpeg"/><Relationship Id="rId5" Type="http://schemas.openxmlformats.org/officeDocument/2006/relationships/image" Target="../media/image90.png"/><Relationship Id="rId4" Type="http://schemas.openxmlformats.org/officeDocument/2006/relationships/image" Target="../media/image89.gif"/></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607"/>
            <a:ext cx="9143999" cy="7031213"/>
          </a:xfrm>
          <a:prstGeom prst="rect">
            <a:avLst/>
          </a:prstGeom>
        </p:spPr>
      </p:pic>
    </p:spTree>
    <p:extLst>
      <p:ext uri="{BB962C8B-B14F-4D97-AF65-F5344CB8AC3E}">
        <p14:creationId xmlns:p14="http://schemas.microsoft.com/office/powerpoint/2010/main" val="240709661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1481" y="1363787"/>
            <a:ext cx="3584169" cy="5293542"/>
          </a:xfrm>
          <a:prstGeom prst="rect">
            <a:avLst/>
          </a:prstGeom>
        </p:spPr>
      </p:pic>
      <p:sp>
        <p:nvSpPr>
          <p:cNvPr id="3" name="Rectangle 2"/>
          <p:cNvSpPr/>
          <p:nvPr/>
        </p:nvSpPr>
        <p:spPr>
          <a:xfrm>
            <a:off x="884481" y="592429"/>
            <a:ext cx="7602697" cy="584775"/>
          </a:xfrm>
          <a:prstGeom prst="rect">
            <a:avLst/>
          </a:prstGeom>
        </p:spPr>
        <p:txBody>
          <a:bodyPr wrap="square">
            <a:spAutoFit/>
          </a:bodyPr>
          <a:lstStyle/>
          <a:p>
            <a:pPr algn="ctr"/>
            <a:r>
              <a:rPr lang="en-US" sz="3000" dirty="0">
                <a:solidFill>
                  <a:schemeClr val="accent1"/>
                </a:solidFill>
                <a:latin typeface="Tahoma" panose="020B0604030504040204" pitchFamily="34" charset="0"/>
                <a:ea typeface="Tahoma" panose="020B0604030504040204" pitchFamily="34" charset="0"/>
                <a:cs typeface="Tahoma" panose="020B0604030504040204" pitchFamily="34" charset="0"/>
              </a:rPr>
              <a:t>UI design evolution</a:t>
            </a:r>
            <a:r>
              <a:rPr lang="ja-JP" altLang="en-US" sz="3200" dirty="0" smtClean="0">
                <a:solidFill>
                  <a:schemeClr val="accent1"/>
                </a:solidFill>
                <a:latin typeface="Segoe UI" panose="020B0502040204020203" pitchFamily="34" charset="0"/>
                <a:cs typeface="Segoe UI" panose="020B0502040204020203" pitchFamily="34" charset="0"/>
              </a:rPr>
              <a:t>・</a:t>
            </a:r>
            <a:r>
              <a:rPr lang="en-US" sz="3200" dirty="0" smtClean="0">
                <a:solidFill>
                  <a:schemeClr val="accent1"/>
                </a:solidFill>
                <a:latin typeface="Segoe UI" panose="020B0502040204020203" pitchFamily="34" charset="0"/>
                <a:cs typeface="Segoe UI" panose="020B0502040204020203" pitchFamily="34" charset="0"/>
              </a:rPr>
              <a:t> </a:t>
            </a:r>
            <a:r>
              <a:rPr lang="en-US" altLang="ja-JP" sz="3200" dirty="0">
                <a:solidFill>
                  <a:schemeClr val="accent1"/>
                </a:solidFill>
              </a:rPr>
              <a:t>UI</a:t>
            </a:r>
            <a:r>
              <a:rPr lang="ja-JP" altLang="en-US" sz="3200" dirty="0">
                <a:solidFill>
                  <a:schemeClr val="accent1"/>
                </a:solidFill>
              </a:rPr>
              <a:t>デザインの進化</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12700"/>
            <a:ext cx="3881812" cy="3864710"/>
          </a:xfrm>
          <a:prstGeom prst="rect">
            <a:avLst/>
          </a:prstGeom>
        </p:spPr>
      </p:pic>
    </p:spTree>
    <p:extLst>
      <p:ext uri="{BB962C8B-B14F-4D97-AF65-F5344CB8AC3E}">
        <p14:creationId xmlns:p14="http://schemas.microsoft.com/office/powerpoint/2010/main" val="325546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12700"/>
            <a:ext cx="3881812" cy="3864710"/>
          </a:xfrm>
          <a:prstGeom prst="rect">
            <a:avLst/>
          </a:prstGeom>
        </p:spPr>
      </p:pic>
      <p:sp>
        <p:nvSpPr>
          <p:cNvPr id="3" name="Rectangle 2"/>
          <p:cNvSpPr/>
          <p:nvPr/>
        </p:nvSpPr>
        <p:spPr>
          <a:xfrm>
            <a:off x="1245089" y="614833"/>
            <a:ext cx="7602697" cy="584775"/>
          </a:xfrm>
          <a:prstGeom prst="rect">
            <a:avLst/>
          </a:prstGeom>
        </p:spPr>
        <p:txBody>
          <a:bodyPr wrap="square">
            <a:spAutoFit/>
          </a:bodyPr>
          <a:lstStyle/>
          <a:p>
            <a:pPr algn="ctr"/>
            <a:r>
              <a:rPr lang="en-US" sz="3000" dirty="0" smtClean="0">
                <a:solidFill>
                  <a:schemeClr val="accent1"/>
                </a:solidFill>
                <a:latin typeface="Tahoma" panose="020B0604030504040204" pitchFamily="34" charset="0"/>
                <a:ea typeface="Tahoma" panose="020B0604030504040204" pitchFamily="34" charset="0"/>
                <a:cs typeface="Tahoma" panose="020B0604030504040204" pitchFamily="34" charset="0"/>
              </a:rPr>
              <a:t>Mascot</a:t>
            </a:r>
            <a:r>
              <a:rPr lang="ja-JP" altLang="en-US" sz="3200" b="1" dirty="0" smtClean="0">
                <a:solidFill>
                  <a:schemeClr val="accent1"/>
                </a:solidFill>
                <a:latin typeface="Segoe UI" panose="020B0502040204020203" pitchFamily="34" charset="0"/>
                <a:cs typeface="Segoe UI" panose="020B0502040204020203" pitchFamily="34" charset="0"/>
              </a:rPr>
              <a:t>・</a:t>
            </a:r>
            <a:r>
              <a:rPr lang="en-US" sz="3200" b="1" dirty="0" smtClean="0">
                <a:solidFill>
                  <a:schemeClr val="accent1"/>
                </a:solidFill>
                <a:latin typeface="Segoe UI" panose="020B0502040204020203" pitchFamily="34" charset="0"/>
                <a:cs typeface="Segoe UI" panose="020B0502040204020203" pitchFamily="34" charset="0"/>
              </a:rPr>
              <a:t> </a:t>
            </a:r>
            <a:r>
              <a:rPr lang="ja-JP" altLang="en-US" sz="3200" dirty="0">
                <a:solidFill>
                  <a:schemeClr val="accent1"/>
                </a:solidFill>
              </a:rPr>
              <a:t>マスコット</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8141" y="3961384"/>
            <a:ext cx="4005328" cy="2532257"/>
          </a:xfrm>
          <a:prstGeom prst="rect">
            <a:avLst/>
          </a:prstGeom>
          <a:ln>
            <a:solidFill>
              <a:srgbClr val="00B0F0"/>
            </a:solidFill>
          </a:ln>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813" y="1429127"/>
            <a:ext cx="4005328" cy="253225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2814" y="3961383"/>
            <a:ext cx="4005327" cy="2532257"/>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48141" y="1429127"/>
            <a:ext cx="4005328" cy="2532257"/>
          </a:xfrm>
          <a:prstGeom prst="rect">
            <a:avLst/>
          </a:prstGeom>
          <a:ln w="3175">
            <a:solidFill>
              <a:srgbClr val="00B0F0"/>
            </a:solidFill>
          </a:ln>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13690" y="5867793"/>
            <a:ext cx="1017431" cy="1147754"/>
          </a:xfrm>
          <a:prstGeom prst="rect">
            <a:avLst/>
          </a:prstGeom>
        </p:spPr>
      </p:pic>
    </p:spTree>
    <p:extLst>
      <p:ext uri="{BB962C8B-B14F-4D97-AF65-F5344CB8AC3E}">
        <p14:creationId xmlns:p14="http://schemas.microsoft.com/office/powerpoint/2010/main" val="105826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ircle(in)">
                                      <p:cBhvr>
                                        <p:cTn id="11" dur="2000"/>
                                        <p:tgtEl>
                                          <p:spTgt spid="8"/>
                                        </p:tgtEl>
                                      </p:cBhvr>
                                    </p:animEffect>
                                  </p:childTnLst>
                                </p:cTn>
                              </p:par>
                            </p:childTnLst>
                          </p:cTn>
                        </p:par>
                        <p:par>
                          <p:cTn id="12" fill="hold">
                            <p:stCondLst>
                              <p:cond delay="2500"/>
                            </p:stCondLst>
                            <p:childTnLst>
                              <p:par>
                                <p:cTn id="13" presetID="4" presetClass="entr" presetSubtype="16"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in)">
                                      <p:cBhvr>
                                        <p:cTn id="15" dur="2000"/>
                                        <p:tgtEl>
                                          <p:spTgt spid="10"/>
                                        </p:tgtEl>
                                      </p:cBhvr>
                                    </p:animEffect>
                                  </p:childTnLst>
                                </p:cTn>
                              </p:par>
                            </p:childTnLst>
                          </p:cTn>
                        </p:par>
                        <p:par>
                          <p:cTn id="16" fill="hold">
                            <p:stCondLst>
                              <p:cond delay="4500"/>
                            </p:stCondLst>
                            <p:childTnLst>
                              <p:par>
                                <p:cTn id="17" presetID="13" presetClass="entr" presetSubtype="1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plus(in)">
                                      <p:cBhvr>
                                        <p:cTn id="19" dur="2000"/>
                                        <p:tgtEl>
                                          <p:spTgt spid="9"/>
                                        </p:tgtEl>
                                      </p:cBhvr>
                                    </p:animEffect>
                                  </p:childTnLst>
                                </p:cTn>
                              </p:par>
                            </p:childTnLst>
                          </p:cTn>
                        </p:par>
                        <p:par>
                          <p:cTn id="20" fill="hold">
                            <p:stCondLst>
                              <p:cond delay="6500"/>
                            </p:stCondLst>
                            <p:childTnLst>
                              <p:par>
                                <p:cTn id="21" presetID="6" presetClass="entr" presetSubtype="16"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circle(in)">
                                      <p:cBhvr>
                                        <p:cTn id="2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12700"/>
            <a:ext cx="3881812" cy="386471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885" y="1483484"/>
            <a:ext cx="7984901" cy="4491507"/>
          </a:xfrm>
          <a:prstGeom prst="rect">
            <a:avLst/>
          </a:prstGeom>
        </p:spPr>
      </p:pic>
      <p:sp>
        <p:nvSpPr>
          <p:cNvPr id="6" name="Rectangle 5"/>
          <p:cNvSpPr/>
          <p:nvPr/>
        </p:nvSpPr>
        <p:spPr>
          <a:xfrm>
            <a:off x="1245089" y="614833"/>
            <a:ext cx="7602697" cy="584775"/>
          </a:xfrm>
          <a:prstGeom prst="rect">
            <a:avLst/>
          </a:prstGeom>
        </p:spPr>
        <p:txBody>
          <a:bodyPr wrap="square">
            <a:spAutoFit/>
          </a:bodyPr>
          <a:lstStyle/>
          <a:p>
            <a:pPr algn="ctr"/>
            <a:r>
              <a:rPr lang="en-US" sz="3000" dirty="0" smtClean="0">
                <a:solidFill>
                  <a:schemeClr val="accent1"/>
                </a:solidFill>
                <a:latin typeface="Tahoma" panose="020B0604030504040204" pitchFamily="34" charset="0"/>
                <a:ea typeface="Tahoma" panose="020B0604030504040204" pitchFamily="34" charset="0"/>
                <a:cs typeface="Tahoma" panose="020B0604030504040204" pitchFamily="34" charset="0"/>
              </a:rPr>
              <a:t>Mascot</a:t>
            </a:r>
            <a:r>
              <a:rPr lang="ja-JP" altLang="en-US" sz="3200" b="1" dirty="0" smtClean="0">
                <a:solidFill>
                  <a:schemeClr val="accent1"/>
                </a:solidFill>
                <a:latin typeface="Segoe UI" panose="020B0502040204020203" pitchFamily="34" charset="0"/>
                <a:cs typeface="Segoe UI" panose="020B0502040204020203" pitchFamily="34" charset="0"/>
              </a:rPr>
              <a:t>・</a:t>
            </a:r>
            <a:r>
              <a:rPr lang="en-US" sz="3200" b="1" dirty="0" smtClean="0">
                <a:solidFill>
                  <a:schemeClr val="accent1"/>
                </a:solidFill>
                <a:latin typeface="Segoe UI" panose="020B0502040204020203" pitchFamily="34" charset="0"/>
                <a:cs typeface="Segoe UI" panose="020B0502040204020203" pitchFamily="34" charset="0"/>
              </a:rPr>
              <a:t> </a:t>
            </a:r>
            <a:r>
              <a:rPr lang="ja-JP" altLang="en-US" sz="3200" dirty="0">
                <a:solidFill>
                  <a:schemeClr val="accent1"/>
                </a:solidFill>
              </a:rPr>
              <a:t>マスコット</a:t>
            </a:r>
          </a:p>
        </p:txBody>
      </p:sp>
    </p:spTree>
    <p:extLst>
      <p:ext uri="{BB962C8B-B14F-4D97-AF65-F5344CB8AC3E}">
        <p14:creationId xmlns:p14="http://schemas.microsoft.com/office/powerpoint/2010/main" val="5145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12700"/>
            <a:ext cx="3881812" cy="3864710"/>
          </a:xfrm>
          <a:prstGeom prst="rect">
            <a:avLst/>
          </a:prstGeom>
        </p:spPr>
      </p:pic>
      <p:sp>
        <p:nvSpPr>
          <p:cNvPr id="3" name="Rectangle 2"/>
          <p:cNvSpPr/>
          <p:nvPr/>
        </p:nvSpPr>
        <p:spPr>
          <a:xfrm>
            <a:off x="2240924" y="640591"/>
            <a:ext cx="4739425" cy="584775"/>
          </a:xfrm>
          <a:prstGeom prst="rect">
            <a:avLst/>
          </a:prstGeom>
        </p:spPr>
        <p:txBody>
          <a:bodyPr wrap="square">
            <a:spAutoFit/>
          </a:bodyPr>
          <a:lstStyle/>
          <a:p>
            <a:pPr algn="ctr"/>
            <a:r>
              <a:rPr lang="en-US" sz="3000" dirty="0" smtClean="0">
                <a:solidFill>
                  <a:schemeClr val="accent1"/>
                </a:solidFill>
                <a:latin typeface="Tahoma" panose="020B0604030504040204" pitchFamily="34" charset="0"/>
                <a:ea typeface="Tahoma" panose="020B0604030504040204" pitchFamily="34" charset="0"/>
                <a:cs typeface="Tahoma" panose="020B0604030504040204" pitchFamily="34" charset="0"/>
              </a:rPr>
              <a:t>Apps </a:t>
            </a:r>
            <a:r>
              <a:rPr lang="en-US" sz="3000" dirty="0">
                <a:solidFill>
                  <a:schemeClr val="accent1"/>
                </a:solidFill>
                <a:latin typeface="Tahoma" panose="020B0604030504040204" pitchFamily="34" charset="0"/>
                <a:ea typeface="Tahoma" panose="020B0604030504040204" pitchFamily="34" charset="0"/>
                <a:cs typeface="Tahoma" panose="020B0604030504040204" pitchFamily="34" charset="0"/>
              </a:rPr>
              <a:t>function</a:t>
            </a:r>
            <a:r>
              <a:rPr lang="ja-JP" altLang="en-US" sz="3200" b="1" dirty="0" smtClean="0">
                <a:solidFill>
                  <a:schemeClr val="accent1"/>
                </a:solidFill>
                <a:latin typeface="Segoe UI" panose="020B0502040204020203" pitchFamily="34" charset="0"/>
                <a:cs typeface="Segoe UI" panose="020B0502040204020203" pitchFamily="34" charset="0"/>
              </a:rPr>
              <a:t>・</a:t>
            </a:r>
            <a:r>
              <a:rPr lang="en-US" sz="3200" b="1" dirty="0" smtClean="0">
                <a:solidFill>
                  <a:schemeClr val="accent1"/>
                </a:solidFill>
                <a:latin typeface="Segoe UI" panose="020B0502040204020203" pitchFamily="34" charset="0"/>
                <a:cs typeface="Segoe UI" panose="020B0502040204020203" pitchFamily="34" charset="0"/>
              </a:rPr>
              <a:t> </a:t>
            </a:r>
            <a:r>
              <a:rPr lang="ja-JP" altLang="en-US" sz="3200" dirty="0">
                <a:solidFill>
                  <a:schemeClr val="accent1"/>
                </a:solidFill>
              </a:rPr>
              <a:t>アプリ機能</a:t>
            </a:r>
          </a:p>
        </p:txBody>
      </p:sp>
      <p:sp>
        <p:nvSpPr>
          <p:cNvPr id="4" name="Rectangle 3"/>
          <p:cNvSpPr/>
          <p:nvPr/>
        </p:nvSpPr>
        <p:spPr>
          <a:xfrm>
            <a:off x="2088969" y="2074729"/>
            <a:ext cx="4891380" cy="3022430"/>
          </a:xfrm>
          <a:prstGeom prst="rect">
            <a:avLst/>
          </a:prstGeom>
        </p:spPr>
        <p:txBody>
          <a:bodyPr wrap="square">
            <a:spAutoFit/>
          </a:bodyPr>
          <a:lstStyle/>
          <a:p>
            <a:pPr marL="342900" marR="0" lvl="0" indent="-342900" algn="just">
              <a:lnSpc>
                <a:spcPct val="115000"/>
              </a:lnSpc>
              <a:spcBef>
                <a:spcPts val="200"/>
              </a:spcBef>
              <a:spcAft>
                <a:spcPts val="0"/>
              </a:spcAft>
              <a:buFont typeface="Symbol" panose="05050102010706020507" pitchFamily="18" charset="2"/>
              <a:buChar char=""/>
            </a:pPr>
            <a:r>
              <a:rPr lang="en-US" sz="2400" dirty="0" smtClean="0">
                <a:effectLst/>
                <a:latin typeface="Tahoma" panose="020B0604030504040204" pitchFamily="34" charset="0"/>
                <a:ea typeface="Tahoma" panose="020B0604030504040204" pitchFamily="34" charset="0"/>
                <a:cs typeface="Tahoma" panose="020B0604030504040204" pitchFamily="34" charset="0"/>
              </a:rPr>
              <a:t>Touch to talk</a:t>
            </a:r>
          </a:p>
          <a:p>
            <a:pPr marL="342900" marR="0" lvl="0" indent="-342900" algn="just">
              <a:lnSpc>
                <a:spcPct val="115000"/>
              </a:lnSpc>
              <a:spcBef>
                <a:spcPts val="0"/>
              </a:spcBef>
              <a:spcAft>
                <a:spcPts val="0"/>
              </a:spcAft>
              <a:buFont typeface="Symbol" panose="05050102010706020507" pitchFamily="18" charset="2"/>
              <a:buChar char=""/>
            </a:pPr>
            <a:r>
              <a:rPr lang="en-US" sz="2400" dirty="0" smtClean="0">
                <a:effectLst/>
                <a:latin typeface="Tahoma" panose="020B0604030504040204" pitchFamily="34" charset="0"/>
                <a:ea typeface="Tahoma" panose="020B0604030504040204" pitchFamily="34" charset="0"/>
                <a:cs typeface="Tahoma" panose="020B0604030504040204" pitchFamily="34" charset="0"/>
              </a:rPr>
              <a:t>Tagging</a:t>
            </a:r>
          </a:p>
          <a:p>
            <a:pPr marL="342900" marR="0" lvl="0" indent="-342900" algn="just">
              <a:lnSpc>
                <a:spcPct val="115000"/>
              </a:lnSpc>
              <a:spcBef>
                <a:spcPts val="0"/>
              </a:spcBef>
              <a:spcAft>
                <a:spcPts val="0"/>
              </a:spcAft>
              <a:buFont typeface="Symbol" panose="05050102010706020507" pitchFamily="18" charset="2"/>
              <a:buChar char=""/>
            </a:pPr>
            <a:r>
              <a:rPr lang="en-US" sz="2400" dirty="0" smtClean="0">
                <a:effectLst/>
                <a:latin typeface="Tahoma" panose="020B0604030504040204" pitchFamily="34" charset="0"/>
                <a:ea typeface="Tahoma" panose="020B0604030504040204" pitchFamily="34" charset="0"/>
                <a:cs typeface="Tahoma" panose="020B0604030504040204" pitchFamily="34" charset="0"/>
              </a:rPr>
              <a:t>Search tag and sentence</a:t>
            </a:r>
          </a:p>
          <a:p>
            <a:pPr marL="342900" marR="0" lvl="0" indent="-342900" algn="just">
              <a:lnSpc>
                <a:spcPct val="115000"/>
              </a:lnSpc>
              <a:spcBef>
                <a:spcPts val="0"/>
              </a:spcBef>
              <a:spcAft>
                <a:spcPts val="0"/>
              </a:spcAft>
              <a:buFont typeface="Symbol" panose="05050102010706020507" pitchFamily="18" charset="2"/>
              <a:buChar char=""/>
            </a:pPr>
            <a:r>
              <a:rPr lang="en-US" sz="2400" dirty="0" smtClean="0">
                <a:effectLst/>
                <a:latin typeface="Tahoma" panose="020B0604030504040204" pitchFamily="34" charset="0"/>
                <a:ea typeface="Tahoma" panose="020B0604030504040204" pitchFamily="34" charset="0"/>
                <a:cs typeface="Tahoma" panose="020B0604030504040204" pitchFamily="34" charset="0"/>
              </a:rPr>
              <a:t>Suggestion base on location</a:t>
            </a:r>
          </a:p>
          <a:p>
            <a:pPr marL="342900" marR="0" lvl="0" indent="-342900" algn="just">
              <a:lnSpc>
                <a:spcPct val="115000"/>
              </a:lnSpc>
              <a:spcBef>
                <a:spcPts val="0"/>
              </a:spcBef>
              <a:spcAft>
                <a:spcPts val="0"/>
              </a:spcAft>
              <a:buFont typeface="Symbol" panose="05050102010706020507" pitchFamily="18" charset="2"/>
              <a:buChar char=""/>
            </a:pPr>
            <a:r>
              <a:rPr lang="en-US" sz="2400" dirty="0" smtClean="0">
                <a:effectLst/>
                <a:latin typeface="Tahoma" panose="020B0604030504040204" pitchFamily="34" charset="0"/>
                <a:ea typeface="Tahoma" panose="020B0604030504040204" pitchFamily="34" charset="0"/>
                <a:cs typeface="Tahoma" panose="020B0604030504040204" pitchFamily="34" charset="0"/>
              </a:rPr>
              <a:t>Favorite</a:t>
            </a:r>
          </a:p>
          <a:p>
            <a:pPr marL="342900" marR="0" lvl="0" indent="-342900" algn="just">
              <a:lnSpc>
                <a:spcPct val="115000"/>
              </a:lnSpc>
              <a:spcBef>
                <a:spcPts val="0"/>
              </a:spcBef>
              <a:spcAft>
                <a:spcPts val="0"/>
              </a:spcAft>
              <a:buFont typeface="Symbol" panose="05050102010706020507" pitchFamily="18" charset="2"/>
              <a:buChar char=""/>
            </a:pPr>
            <a:r>
              <a:rPr lang="en-US" sz="2400" dirty="0" smtClean="0">
                <a:effectLst/>
                <a:latin typeface="Tahoma" panose="020B0604030504040204" pitchFamily="34" charset="0"/>
                <a:ea typeface="Tahoma" panose="020B0604030504040204" pitchFamily="34" charset="0"/>
                <a:cs typeface="Tahoma" panose="020B0604030504040204" pitchFamily="34" charset="0"/>
              </a:rPr>
              <a:t>History</a:t>
            </a:r>
          </a:p>
          <a:p>
            <a:pPr marL="342900" marR="0" lvl="0" indent="-342900" algn="just">
              <a:lnSpc>
                <a:spcPct val="115000"/>
              </a:lnSpc>
              <a:spcBef>
                <a:spcPts val="0"/>
              </a:spcBef>
              <a:spcAft>
                <a:spcPts val="400"/>
              </a:spcAft>
              <a:buFont typeface="Symbol" panose="05050102010706020507" pitchFamily="18" charset="2"/>
              <a:buChar char=""/>
            </a:pPr>
            <a:r>
              <a:rPr lang="en-US" sz="2400" dirty="0" smtClean="0">
                <a:effectLst/>
                <a:latin typeface="Tahoma" panose="020B0604030504040204" pitchFamily="34" charset="0"/>
                <a:ea typeface="Tahoma" panose="020B0604030504040204" pitchFamily="34" charset="0"/>
                <a:cs typeface="Tahoma" panose="020B0604030504040204" pitchFamily="34" charset="0"/>
              </a:rPr>
              <a:t>Create new sentence</a:t>
            </a:r>
            <a:endParaRPr lang="en-US" sz="2400" dirty="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22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1000"/>
                                        <p:tgtEl>
                                          <p:spTgt spid="4">
                                            <p:txEl>
                                              <p:pRg st="1" end="1"/>
                                            </p:txEl>
                                          </p:spTgt>
                                        </p:tgtEl>
                                      </p:cBhvr>
                                    </p:animEffect>
                                    <p:anim calcmode="lin" valueType="num">
                                      <p:cBhvr>
                                        <p:cTn id="1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1000"/>
                                        <p:tgtEl>
                                          <p:spTgt spid="4">
                                            <p:txEl>
                                              <p:pRg st="2" end="2"/>
                                            </p:txEl>
                                          </p:spTgt>
                                        </p:tgtEl>
                                      </p:cBhvr>
                                    </p:animEffect>
                                    <p:anim calcmode="lin" valueType="num">
                                      <p:cBhvr>
                                        <p:cTn id="2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1000"/>
                                        <p:tgtEl>
                                          <p:spTgt spid="4">
                                            <p:txEl>
                                              <p:pRg st="3" end="3"/>
                                            </p:txEl>
                                          </p:spTgt>
                                        </p:tgtEl>
                                      </p:cBhvr>
                                    </p:animEffect>
                                    <p:anim calcmode="lin" valueType="num">
                                      <p:cBhvr>
                                        <p:cTn id="2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1000"/>
                                        <p:tgtEl>
                                          <p:spTgt spid="4">
                                            <p:txEl>
                                              <p:pRg st="4" end="4"/>
                                            </p:txEl>
                                          </p:spTgt>
                                        </p:tgtEl>
                                      </p:cBhvr>
                                    </p:animEffect>
                                    <p:anim calcmode="lin" valueType="num">
                                      <p:cBhvr>
                                        <p:cTn id="3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1000"/>
                                        <p:tgtEl>
                                          <p:spTgt spid="4">
                                            <p:txEl>
                                              <p:pRg st="5" end="5"/>
                                            </p:txEl>
                                          </p:spTgt>
                                        </p:tgtEl>
                                      </p:cBhvr>
                                    </p:animEffect>
                                    <p:anim calcmode="lin" valueType="num">
                                      <p:cBhvr>
                                        <p:cTn id="3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1000"/>
                                        <p:tgtEl>
                                          <p:spTgt spid="4">
                                            <p:txEl>
                                              <p:pRg st="6" end="6"/>
                                            </p:txEl>
                                          </p:spTgt>
                                        </p:tgtEl>
                                      </p:cBhvr>
                                    </p:animEffect>
                                    <p:anim calcmode="lin" valueType="num">
                                      <p:cBhvr>
                                        <p:cTn id="4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607"/>
            <a:ext cx="9143998" cy="703121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794" y="1500369"/>
            <a:ext cx="3876541" cy="385946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3199" y="1924049"/>
            <a:ext cx="6832599" cy="51244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0642" y="5220953"/>
            <a:ext cx="3683356" cy="1637047"/>
          </a:xfrm>
          <a:prstGeom prst="rect">
            <a:avLst/>
          </a:prstGeom>
        </p:spPr>
      </p:pic>
    </p:spTree>
    <p:extLst>
      <p:ext uri="{BB962C8B-B14F-4D97-AF65-F5344CB8AC3E}">
        <p14:creationId xmlns:p14="http://schemas.microsoft.com/office/powerpoint/2010/main" val="132516955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199" y="1924049"/>
            <a:ext cx="6832599" cy="512445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98" y="12700"/>
            <a:ext cx="6832600" cy="51244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2914" y="2859464"/>
            <a:ext cx="3752674" cy="4233354"/>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0642" y="5220953"/>
            <a:ext cx="3683356" cy="1637047"/>
          </a:xfrm>
          <a:prstGeom prst="rect">
            <a:avLst/>
          </a:prstGeom>
        </p:spPr>
      </p:pic>
    </p:spTree>
    <p:extLst>
      <p:ext uri="{BB962C8B-B14F-4D97-AF65-F5344CB8AC3E}">
        <p14:creationId xmlns:p14="http://schemas.microsoft.com/office/powerpoint/2010/main" val="1428638196"/>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1+ppt_w/2"/>
                                          </p:val>
                                        </p:tav>
                                      </p:tavLst>
                                    </p:anim>
                                    <p:anim calcmode="lin" valueType="num">
                                      <p:cBhvr additive="base">
                                        <p:cTn id="7" dur="500"/>
                                        <p:tgtEl>
                                          <p:spTgt spid="6"/>
                                        </p:tgtEl>
                                        <p:attrNameLst>
                                          <p:attrName>ppt_y</p:attrName>
                                        </p:attrNameLst>
                                      </p:cBhvr>
                                      <p:tavLst>
                                        <p:tav tm="0">
                                          <p:val>
                                            <p:strVal val="ppt_y"/>
                                          </p:val>
                                        </p:tav>
                                        <p:tav tm="100000">
                                          <p:val>
                                            <p:strVal val="ppt_y"/>
                                          </p:val>
                                        </p:tav>
                                      </p:tavLst>
                                    </p:anim>
                                    <p:set>
                                      <p:cBhvr>
                                        <p:cTn id="8" dur="1" fill="hold">
                                          <p:stCondLst>
                                            <p:cond delay="499"/>
                                          </p:stCondLst>
                                        </p:cTn>
                                        <p:tgtEl>
                                          <p:spTgt spid="6"/>
                                        </p:tgtEl>
                                        <p:attrNameLst>
                                          <p:attrName>style.visibility</p:attrName>
                                        </p:attrNameLst>
                                      </p:cBhvr>
                                      <p:to>
                                        <p:strVal val="hidden"/>
                                      </p:to>
                                    </p:set>
                                  </p:childTnLst>
                                </p:cTn>
                              </p:par>
                              <p:par>
                                <p:cTn id="9" presetID="6" presetClass="emph" presetSubtype="0" decel="6667" fill="hold" nodeType="withEffect">
                                  <p:stCondLst>
                                    <p:cond delay="0"/>
                                  </p:stCondLst>
                                  <p:childTnLst>
                                    <p:animScale>
                                      <p:cBhvr>
                                        <p:cTn id="10" dur="1500" fill="hold"/>
                                        <p:tgtEl>
                                          <p:spTgt spid="5"/>
                                        </p:tgtEl>
                                      </p:cBhvr>
                                      <p:by x="25000" y="25000"/>
                                    </p:animScale>
                                  </p:childTnLst>
                                </p:cTn>
                              </p:par>
                              <p:par>
                                <p:cTn id="11" presetID="42" presetClass="path" presetSubtype="0" accel="50000" decel="50000" fill="hold" nodeType="withEffect">
                                  <p:stCondLst>
                                    <p:cond delay="0"/>
                                  </p:stCondLst>
                                  <p:childTnLst>
                                    <p:animMotion origin="layout" path="M 2.77778E-7 -2.96296E-6 L 0.17917 0.20973 " pathEditMode="relative" rAng="0" ptsTypes="AA">
                                      <p:cBhvr>
                                        <p:cTn id="12" dur="1500" fill="hold"/>
                                        <p:tgtEl>
                                          <p:spTgt spid="5"/>
                                        </p:tgtEl>
                                        <p:attrNameLst>
                                          <p:attrName>ppt_x</p:attrName>
                                          <p:attrName>ppt_y</p:attrName>
                                        </p:attrNameLst>
                                      </p:cBhvr>
                                      <p:rCtr x="8958" y="10486"/>
                                    </p:animMotion>
                                  </p:childTnLst>
                                </p:cTn>
                              </p:par>
                              <p:par>
                                <p:cTn id="13" presetID="42" presetClass="path" presetSubtype="0" accel="50000" decel="50000" fill="hold" nodeType="withEffect">
                                  <p:stCondLst>
                                    <p:cond delay="0"/>
                                  </p:stCondLst>
                                  <p:childTnLst>
                                    <p:animMotion origin="layout" path="M -2.22222E-6 3.33333E-6 L -0.15139 -0.27824 " pathEditMode="relative" rAng="0" ptsTypes="AA">
                                      <p:cBhvr>
                                        <p:cTn id="14" dur="1500" fill="hold"/>
                                        <p:tgtEl>
                                          <p:spTgt spid="2"/>
                                        </p:tgtEl>
                                        <p:attrNameLst>
                                          <p:attrName>ppt_x</p:attrName>
                                          <p:attrName>ppt_y</p:attrName>
                                        </p:attrNameLst>
                                      </p:cBhvr>
                                      <p:rCtr x="-7569" y="-13912"/>
                                    </p:animMotion>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98" y="12700"/>
            <a:ext cx="6832600" cy="5124450"/>
          </a:xfrm>
          <a:prstGeom prst="rect">
            <a:avLst/>
          </a:prstGeom>
        </p:spPr>
      </p:pic>
      <p:sp>
        <p:nvSpPr>
          <p:cNvPr id="3" name="Content Placeholder 2"/>
          <p:cNvSpPr>
            <a:spLocks noGrp="1"/>
          </p:cNvSpPr>
          <p:nvPr>
            <p:ph idx="1"/>
          </p:nvPr>
        </p:nvSpPr>
        <p:spPr>
          <a:xfrm>
            <a:off x="1555929" y="1460092"/>
            <a:ext cx="7886700" cy="4351338"/>
          </a:xfrm>
        </p:spPr>
        <p:txBody>
          <a:bodyPr/>
          <a:lstStyle/>
          <a:p>
            <a:r>
              <a:rPr lang="en-US" dirty="0">
                <a:latin typeface="Segoe UI" pitchFamily="34" charset="0"/>
                <a:ea typeface="Segoe UI" pitchFamily="34" charset="0"/>
                <a:cs typeface="Segoe UI" pitchFamily="34" charset="0"/>
              </a:rPr>
              <a:t>Full Use case </a:t>
            </a:r>
            <a:r>
              <a:rPr lang="en-US" dirty="0" smtClean="0">
                <a:latin typeface="Segoe UI" pitchFamily="34" charset="0"/>
                <a:ea typeface="Segoe UI" pitchFamily="34" charset="0"/>
                <a:cs typeface="Segoe UI" pitchFamily="34" charset="0"/>
              </a:rPr>
              <a:t>Diagram </a:t>
            </a:r>
          </a:p>
          <a:p>
            <a:pPr marL="0" indent="0">
              <a:buNone/>
            </a:pPr>
            <a:endParaRPr lang="en-US" dirty="0" smtClean="0">
              <a:latin typeface="Segoe UI" pitchFamily="34" charset="0"/>
              <a:ea typeface="Segoe UI" pitchFamily="34" charset="0"/>
              <a:cs typeface="Segoe UI" pitchFamily="34" charset="0"/>
            </a:endParaRPr>
          </a:p>
          <a:p>
            <a:r>
              <a:rPr lang="en-US" dirty="0">
                <a:latin typeface="Segoe UI" pitchFamily="34" charset="0"/>
                <a:ea typeface="Segoe UI" pitchFamily="34" charset="0"/>
                <a:cs typeface="Segoe UI" pitchFamily="34" charset="0"/>
              </a:rPr>
              <a:t>Use case </a:t>
            </a:r>
            <a:r>
              <a:rPr lang="en-US" dirty="0" smtClean="0">
                <a:latin typeface="Segoe UI" pitchFamily="34" charset="0"/>
                <a:ea typeface="Segoe UI" pitchFamily="34" charset="0"/>
                <a:cs typeface="Segoe UI" pitchFamily="34" charset="0"/>
              </a:rPr>
              <a:t>description</a:t>
            </a:r>
          </a:p>
          <a:p>
            <a:pPr marL="0" indent="0">
              <a:buNone/>
            </a:pPr>
            <a:endParaRPr lang="en-US" dirty="0" smtClean="0">
              <a:latin typeface="Segoe UI" pitchFamily="34" charset="0"/>
              <a:ea typeface="Segoe UI" pitchFamily="34" charset="0"/>
              <a:cs typeface="Segoe UI" pitchFamily="34" charset="0"/>
            </a:endParaRPr>
          </a:p>
          <a:p>
            <a:r>
              <a:rPr lang="en-US" dirty="0" smtClean="0">
                <a:latin typeface="Segoe UI" pitchFamily="34" charset="0"/>
                <a:ea typeface="Segoe UI" pitchFamily="34" charset="0"/>
                <a:cs typeface="Segoe UI" pitchFamily="34" charset="0"/>
              </a:rPr>
              <a:t>Screen list</a:t>
            </a:r>
          </a:p>
          <a:p>
            <a:pPr marL="0" indent="0">
              <a:buNone/>
            </a:pPr>
            <a:endParaRPr lang="en-US" dirty="0" smtClean="0">
              <a:latin typeface="Segoe UI" pitchFamily="34" charset="0"/>
              <a:ea typeface="Segoe UI" pitchFamily="34" charset="0"/>
              <a:cs typeface="Segoe UI" pitchFamily="34" charset="0"/>
            </a:endParaRPr>
          </a:p>
          <a:p>
            <a:r>
              <a:rPr lang="en-US" dirty="0" smtClean="0">
                <a:latin typeface="Segoe UI" pitchFamily="34" charset="0"/>
                <a:ea typeface="Segoe UI" pitchFamily="34" charset="0"/>
                <a:cs typeface="Segoe UI" pitchFamily="34" charset="0"/>
              </a:rPr>
              <a:t>Screen flow</a:t>
            </a:r>
            <a:endParaRPr lang="en-US" dirty="0">
              <a:latin typeface="Segoe UI" pitchFamily="34" charset="0"/>
              <a:ea typeface="Segoe UI" pitchFamily="34" charset="0"/>
              <a:cs typeface="Segoe UI" pitchFamily="34" charset="0"/>
            </a:endParaRPr>
          </a:p>
        </p:txBody>
      </p:sp>
      <p:sp>
        <p:nvSpPr>
          <p:cNvPr id="4" name="TextBox 3"/>
          <p:cNvSpPr txBox="1"/>
          <p:nvPr/>
        </p:nvSpPr>
        <p:spPr>
          <a:xfrm>
            <a:off x="2076644" y="629095"/>
            <a:ext cx="5177306" cy="830997"/>
          </a:xfrm>
          <a:prstGeom prst="rect">
            <a:avLst/>
          </a:prstGeom>
          <a:noFill/>
        </p:spPr>
        <p:txBody>
          <a:bodyPr wrap="square" rtlCol="0">
            <a:spAutoFit/>
          </a:bodyPr>
          <a:lstStyle/>
          <a:p>
            <a:r>
              <a:rPr lang="en-US" sz="2400" b="1" dirty="0" smtClean="0">
                <a:solidFill>
                  <a:schemeClr val="accent1"/>
                </a:solidFill>
                <a:latin typeface="Segoe UI" panose="020B0502040204020203" pitchFamily="34" charset="0"/>
                <a:cs typeface="Segoe UI" panose="020B0502040204020203" pitchFamily="34" charset="0"/>
              </a:rPr>
              <a:t>Functional requirement </a:t>
            </a:r>
            <a:r>
              <a:rPr lang="ja-JP" altLang="en-US" sz="2400" b="1" dirty="0" smtClean="0">
                <a:solidFill>
                  <a:schemeClr val="accent1"/>
                </a:solidFill>
                <a:latin typeface="Segoe UI" panose="020B0502040204020203" pitchFamily="34" charset="0"/>
                <a:cs typeface="Segoe UI" panose="020B0502040204020203" pitchFamily="34" charset="0"/>
              </a:rPr>
              <a:t>・ </a:t>
            </a:r>
            <a:r>
              <a:rPr lang="ja-JP" altLang="en-US" sz="2400" b="1" dirty="0">
                <a:solidFill>
                  <a:schemeClr val="accent1"/>
                </a:solidFill>
                <a:latin typeface="Segoe UI" panose="020B0502040204020203" pitchFamily="34" charset="0"/>
                <a:cs typeface="Segoe UI" panose="020B0502040204020203" pitchFamily="34" charset="0"/>
              </a:rPr>
              <a:t>機能仕</a:t>
            </a:r>
          </a:p>
          <a:p>
            <a:endParaRPr lang="en-US" sz="2400" b="1"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0554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anim calcmode="lin" valueType="num">
                                      <p:cBhvr>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1000"/>
                                        <p:tgtEl>
                                          <p:spTgt spid="3">
                                            <p:txEl>
                                              <p:pRg st="6" end="6"/>
                                            </p:txEl>
                                          </p:spTgt>
                                        </p:tgtEl>
                                      </p:cBhvr>
                                    </p:animEffect>
                                    <p:anim calcmode="lin" valueType="num">
                                      <p:cBhvr>
                                        <p:cTn id="2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98" y="12700"/>
            <a:ext cx="6832600" cy="5124450"/>
          </a:xfrm>
          <a:prstGeom prst="rect">
            <a:avLst/>
          </a:prstGeom>
        </p:spPr>
      </p:pic>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29938" y="1425367"/>
            <a:ext cx="3737492" cy="4667772"/>
          </a:xfrm>
        </p:spPr>
      </p:pic>
      <p:sp>
        <p:nvSpPr>
          <p:cNvPr id="7" name="TextBox 6"/>
          <p:cNvSpPr txBox="1"/>
          <p:nvPr/>
        </p:nvSpPr>
        <p:spPr>
          <a:xfrm>
            <a:off x="1277884" y="785812"/>
            <a:ext cx="6588229" cy="830997"/>
          </a:xfrm>
          <a:prstGeom prst="rect">
            <a:avLst/>
          </a:prstGeom>
          <a:noFill/>
        </p:spPr>
        <p:txBody>
          <a:bodyPr wrap="square" rtlCol="0">
            <a:spAutoFit/>
          </a:bodyPr>
          <a:lstStyle/>
          <a:p>
            <a:r>
              <a:rPr lang="en-US" sz="2400" b="1" dirty="0" smtClean="0">
                <a:solidFill>
                  <a:schemeClr val="accent1"/>
                </a:solidFill>
                <a:latin typeface="Segoe UI" panose="020B0502040204020203" pitchFamily="34" charset="0"/>
                <a:cs typeface="Segoe UI" panose="020B0502040204020203" pitchFamily="34" charset="0"/>
              </a:rPr>
              <a:t>Full use case Diagram </a:t>
            </a:r>
            <a:r>
              <a:rPr lang="ja-JP" altLang="en-US" sz="2400" b="1" dirty="0" smtClean="0">
                <a:solidFill>
                  <a:schemeClr val="accent1"/>
                </a:solidFill>
                <a:latin typeface="Segoe UI" panose="020B0502040204020203" pitchFamily="34" charset="0"/>
                <a:cs typeface="Segoe UI" panose="020B0502040204020203" pitchFamily="34" charset="0"/>
              </a:rPr>
              <a:t>・ </a:t>
            </a:r>
            <a:r>
              <a:rPr lang="ja-JP" altLang="en-US" sz="2400" b="1" dirty="0">
                <a:solidFill>
                  <a:schemeClr val="accent1"/>
                </a:solidFill>
                <a:latin typeface="Segoe UI" panose="020B0502040204020203" pitchFamily="34" charset="0"/>
                <a:cs typeface="Segoe UI" panose="020B0502040204020203" pitchFamily="34" charset="0"/>
              </a:rPr>
              <a:t>完全なユースケース図</a:t>
            </a:r>
          </a:p>
          <a:p>
            <a:endParaRPr lang="en-US" sz="2400" b="1"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4070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1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plus(in)">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98" y="12700"/>
            <a:ext cx="6832600" cy="5124450"/>
          </a:xfrm>
          <a:prstGeom prst="rect">
            <a:avLst/>
          </a:prstGeom>
        </p:spPr>
      </p:pic>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0759" y="1825625"/>
            <a:ext cx="4962481" cy="4351338"/>
          </a:xfrm>
        </p:spPr>
      </p:pic>
      <p:sp>
        <p:nvSpPr>
          <p:cNvPr id="6" name="TextBox 5"/>
          <p:cNvSpPr txBox="1"/>
          <p:nvPr/>
        </p:nvSpPr>
        <p:spPr>
          <a:xfrm>
            <a:off x="1277884" y="785812"/>
            <a:ext cx="6588229" cy="830997"/>
          </a:xfrm>
          <a:prstGeom prst="rect">
            <a:avLst/>
          </a:prstGeom>
          <a:noFill/>
        </p:spPr>
        <p:txBody>
          <a:bodyPr wrap="square" rtlCol="0">
            <a:spAutoFit/>
          </a:bodyPr>
          <a:lstStyle/>
          <a:p>
            <a:r>
              <a:rPr lang="en-US" sz="2400" b="1" dirty="0" smtClean="0">
                <a:solidFill>
                  <a:schemeClr val="accent1"/>
                </a:solidFill>
                <a:latin typeface="Segoe UI" panose="020B0502040204020203" pitchFamily="34" charset="0"/>
                <a:cs typeface="Segoe UI" panose="020B0502040204020203" pitchFamily="34" charset="0"/>
              </a:rPr>
              <a:t>Full use case Diagram </a:t>
            </a:r>
            <a:r>
              <a:rPr lang="ja-JP" altLang="en-US" sz="2400" b="1" dirty="0" smtClean="0">
                <a:solidFill>
                  <a:schemeClr val="accent1"/>
                </a:solidFill>
                <a:latin typeface="Segoe UI" panose="020B0502040204020203" pitchFamily="34" charset="0"/>
                <a:cs typeface="Segoe UI" panose="020B0502040204020203" pitchFamily="34" charset="0"/>
              </a:rPr>
              <a:t>・ </a:t>
            </a:r>
            <a:r>
              <a:rPr lang="ja-JP" altLang="en-US" sz="2400" b="1" dirty="0">
                <a:solidFill>
                  <a:schemeClr val="accent1"/>
                </a:solidFill>
                <a:latin typeface="Segoe UI" panose="020B0502040204020203" pitchFamily="34" charset="0"/>
                <a:cs typeface="Segoe UI" panose="020B0502040204020203" pitchFamily="34" charset="0"/>
              </a:rPr>
              <a:t>完全なユースケース図</a:t>
            </a:r>
          </a:p>
          <a:p>
            <a:endParaRPr lang="en-US" sz="2400" b="1"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2140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98" y="12700"/>
            <a:ext cx="6832600" cy="5124450"/>
          </a:xfrm>
          <a:prstGeom prst="rect">
            <a:avLst/>
          </a:prstGeom>
        </p:spPr>
      </p:pic>
      <p:pic>
        <p:nvPicPr>
          <p:cNvPr id="6" name="Content Placeholder 1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28650" y="2376628"/>
            <a:ext cx="3886200" cy="3249331"/>
          </a:xfrm>
        </p:spPr>
      </p:pic>
      <p:pic>
        <p:nvPicPr>
          <p:cNvPr id="7" name="Content Placeholder 17"/>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29150" y="2672485"/>
            <a:ext cx="3886200" cy="2657618"/>
          </a:xfrm>
        </p:spPr>
      </p:pic>
      <p:sp>
        <p:nvSpPr>
          <p:cNvPr id="5" name="TextBox 4"/>
          <p:cNvSpPr txBox="1"/>
          <p:nvPr/>
        </p:nvSpPr>
        <p:spPr>
          <a:xfrm>
            <a:off x="1572373" y="631237"/>
            <a:ext cx="6113553" cy="830997"/>
          </a:xfrm>
          <a:prstGeom prst="rect">
            <a:avLst/>
          </a:prstGeom>
          <a:noFill/>
        </p:spPr>
        <p:txBody>
          <a:bodyPr wrap="square" rtlCol="0">
            <a:spAutoFit/>
          </a:bodyPr>
          <a:lstStyle/>
          <a:p>
            <a:r>
              <a:rPr lang="en-US" sz="2400" b="1" dirty="0" smtClean="0">
                <a:solidFill>
                  <a:schemeClr val="accent1"/>
                </a:solidFill>
                <a:latin typeface="Segoe UI" panose="020B0502040204020203" pitchFamily="34" charset="0"/>
                <a:cs typeface="Segoe UI" panose="020B0502040204020203" pitchFamily="34" charset="0"/>
              </a:rPr>
              <a:t>User case description </a:t>
            </a:r>
            <a:r>
              <a:rPr lang="ja-JP" altLang="en-US" sz="2400" b="1" dirty="0" smtClean="0">
                <a:solidFill>
                  <a:schemeClr val="accent1"/>
                </a:solidFill>
                <a:latin typeface="Segoe UI" panose="020B0502040204020203" pitchFamily="34" charset="0"/>
                <a:cs typeface="Segoe UI" panose="020B0502040204020203" pitchFamily="34" charset="0"/>
              </a:rPr>
              <a:t>・ ユ</a:t>
            </a:r>
            <a:r>
              <a:rPr lang="ja-JP" altLang="en-US" sz="2400" b="1" dirty="0">
                <a:solidFill>
                  <a:schemeClr val="accent1"/>
                </a:solidFill>
                <a:latin typeface="Segoe UI" panose="020B0502040204020203" pitchFamily="34" charset="0"/>
                <a:cs typeface="Segoe UI" panose="020B0502040204020203" pitchFamily="34" charset="0"/>
              </a:rPr>
              <a:t>ースケース記述</a:t>
            </a:r>
          </a:p>
          <a:p>
            <a:endParaRPr lang="en-US" sz="2400" b="1"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972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2"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right)">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607"/>
            <a:ext cx="9143998" cy="703121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794" y="1500369"/>
            <a:ext cx="3876541" cy="3859463"/>
          </a:xfrm>
          <a:prstGeom prst="rect">
            <a:avLst/>
          </a:prstGeom>
        </p:spPr>
      </p:pic>
    </p:spTree>
    <p:extLst>
      <p:ext uri="{BB962C8B-B14F-4D97-AF65-F5344CB8AC3E}">
        <p14:creationId xmlns:p14="http://schemas.microsoft.com/office/powerpoint/2010/main" val="292450972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98" y="12700"/>
            <a:ext cx="6832600" cy="5124450"/>
          </a:xfrm>
          <a:prstGeom prst="rect">
            <a:avLst/>
          </a:prstGeom>
        </p:spPr>
      </p:pic>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34290" y="2375689"/>
            <a:ext cx="4012798" cy="3142934"/>
          </a:xfrm>
        </p:spPr>
      </p:pic>
      <p:pic>
        <p:nvPicPr>
          <p:cNvPr id="6" name="Content Placeholder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909579" y="2378198"/>
            <a:ext cx="3790966" cy="3189225"/>
          </a:xfrm>
        </p:spPr>
      </p:pic>
      <p:sp>
        <p:nvSpPr>
          <p:cNvPr id="7" name="TextBox 6"/>
          <p:cNvSpPr txBox="1"/>
          <p:nvPr/>
        </p:nvSpPr>
        <p:spPr>
          <a:xfrm>
            <a:off x="3069736" y="784255"/>
            <a:ext cx="5127586" cy="830997"/>
          </a:xfrm>
          <a:prstGeom prst="rect">
            <a:avLst/>
          </a:prstGeom>
          <a:noFill/>
        </p:spPr>
        <p:txBody>
          <a:bodyPr wrap="square" rtlCol="0">
            <a:spAutoFit/>
          </a:bodyPr>
          <a:lstStyle/>
          <a:p>
            <a:r>
              <a:rPr lang="en-US" sz="2400" b="1" dirty="0" smtClean="0">
                <a:solidFill>
                  <a:schemeClr val="accent1"/>
                </a:solidFill>
                <a:latin typeface="Segoe UI" panose="020B0502040204020203" pitchFamily="34" charset="0"/>
                <a:cs typeface="Segoe UI" panose="020B0502040204020203" pitchFamily="34" charset="0"/>
              </a:rPr>
              <a:t>Screen list </a:t>
            </a:r>
            <a:r>
              <a:rPr lang="ja-JP" altLang="en-US" sz="2400" b="1" dirty="0" smtClean="0">
                <a:solidFill>
                  <a:schemeClr val="accent1"/>
                </a:solidFill>
                <a:latin typeface="Segoe UI" panose="020B0502040204020203" pitchFamily="34" charset="0"/>
                <a:cs typeface="Segoe UI" panose="020B0502040204020203" pitchFamily="34" charset="0"/>
              </a:rPr>
              <a:t>・ 画</a:t>
            </a:r>
            <a:r>
              <a:rPr lang="ja-JP" altLang="en-US" sz="2400" b="1" dirty="0">
                <a:solidFill>
                  <a:schemeClr val="accent1"/>
                </a:solidFill>
                <a:latin typeface="Segoe UI" panose="020B0502040204020203" pitchFamily="34" charset="0"/>
                <a:cs typeface="Segoe UI" panose="020B0502040204020203" pitchFamily="34" charset="0"/>
              </a:rPr>
              <a:t>面のリスト</a:t>
            </a:r>
          </a:p>
          <a:p>
            <a:endParaRPr lang="en-US" sz="2400" b="1"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8371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2"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98" y="12700"/>
            <a:ext cx="6832600" cy="5124450"/>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6054" y="1814050"/>
            <a:ext cx="6151891" cy="4351338"/>
          </a:xfrm>
        </p:spPr>
      </p:pic>
      <p:sp>
        <p:nvSpPr>
          <p:cNvPr id="4" name="TextBox 3"/>
          <p:cNvSpPr txBox="1"/>
          <p:nvPr/>
        </p:nvSpPr>
        <p:spPr>
          <a:xfrm>
            <a:off x="2696249" y="785812"/>
            <a:ext cx="3691672" cy="830997"/>
          </a:xfrm>
          <a:prstGeom prst="rect">
            <a:avLst/>
          </a:prstGeom>
          <a:noFill/>
        </p:spPr>
        <p:txBody>
          <a:bodyPr wrap="square" rtlCol="0">
            <a:spAutoFit/>
          </a:bodyPr>
          <a:lstStyle/>
          <a:p>
            <a:r>
              <a:rPr lang="en-US" sz="2400" b="1" dirty="0" smtClean="0">
                <a:solidFill>
                  <a:schemeClr val="accent1"/>
                </a:solidFill>
                <a:latin typeface="Segoe UI" panose="020B0502040204020203" pitchFamily="34" charset="0"/>
                <a:cs typeface="Segoe UI" panose="020B0502040204020203" pitchFamily="34" charset="0"/>
              </a:rPr>
              <a:t>Screen flow </a:t>
            </a:r>
            <a:r>
              <a:rPr lang="ja-JP" altLang="en-US" sz="2400" b="1" dirty="0" smtClean="0">
                <a:solidFill>
                  <a:schemeClr val="accent1"/>
                </a:solidFill>
                <a:latin typeface="Segoe UI" panose="020B0502040204020203" pitchFamily="34" charset="0"/>
                <a:cs typeface="Segoe UI" panose="020B0502040204020203" pitchFamily="34" charset="0"/>
              </a:rPr>
              <a:t>・ </a:t>
            </a:r>
            <a:r>
              <a:rPr lang="ja-JP" altLang="en-US" sz="2400" b="1" dirty="0">
                <a:solidFill>
                  <a:schemeClr val="accent1"/>
                </a:solidFill>
                <a:latin typeface="Segoe UI" panose="020B0502040204020203" pitchFamily="34" charset="0"/>
                <a:cs typeface="Segoe UI" panose="020B0502040204020203" pitchFamily="34" charset="0"/>
              </a:rPr>
              <a:t>画面フロー</a:t>
            </a:r>
          </a:p>
          <a:p>
            <a:endParaRPr lang="en-US" sz="2400" b="1"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4656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98" y="12700"/>
            <a:ext cx="6832600" cy="5124450"/>
          </a:xfrm>
          <a:prstGeom prst="rect">
            <a:avLst/>
          </a:prstGeom>
        </p:spPr>
      </p:pic>
      <p:sp>
        <p:nvSpPr>
          <p:cNvPr id="3" name="Content Placeholder 2"/>
          <p:cNvSpPr>
            <a:spLocks noGrp="1"/>
          </p:cNvSpPr>
          <p:nvPr>
            <p:ph sz="half" idx="1"/>
          </p:nvPr>
        </p:nvSpPr>
        <p:spPr>
          <a:xfrm>
            <a:off x="1287887" y="1854737"/>
            <a:ext cx="2900363" cy="4351338"/>
          </a:xfrm>
        </p:spPr>
        <p:txBody>
          <a:bodyPr/>
          <a:lstStyle/>
          <a:p>
            <a:r>
              <a:rPr lang="en-US" dirty="0" smtClean="0">
                <a:latin typeface="Segoe UI" pitchFamily="34" charset="0"/>
                <a:ea typeface="Segoe UI" pitchFamily="34" charset="0"/>
                <a:cs typeface="Segoe UI" pitchFamily="34" charset="0"/>
              </a:rPr>
              <a:t>Usability</a:t>
            </a:r>
          </a:p>
          <a:p>
            <a:pPr marL="0" indent="0">
              <a:buNone/>
            </a:pPr>
            <a:endParaRPr lang="en-US" dirty="0">
              <a:latin typeface="Segoe UI" pitchFamily="34" charset="0"/>
              <a:ea typeface="Segoe UI" pitchFamily="34" charset="0"/>
              <a:cs typeface="Segoe UI" pitchFamily="34" charset="0"/>
            </a:endParaRPr>
          </a:p>
          <a:p>
            <a:r>
              <a:rPr lang="en-US" dirty="0" smtClean="0">
                <a:latin typeface="Segoe UI" pitchFamily="34" charset="0"/>
                <a:ea typeface="Segoe UI" pitchFamily="34" charset="0"/>
                <a:cs typeface="Segoe UI" pitchFamily="34" charset="0"/>
              </a:rPr>
              <a:t>Reliability</a:t>
            </a:r>
          </a:p>
          <a:p>
            <a:pPr marL="0" indent="0">
              <a:buNone/>
            </a:pPr>
            <a:endParaRPr lang="en-US" dirty="0">
              <a:latin typeface="Segoe UI" pitchFamily="34" charset="0"/>
              <a:ea typeface="Segoe UI" pitchFamily="34" charset="0"/>
              <a:cs typeface="Segoe UI" pitchFamily="34" charset="0"/>
            </a:endParaRPr>
          </a:p>
          <a:p>
            <a:r>
              <a:rPr lang="en-US" dirty="0">
                <a:latin typeface="Segoe UI" pitchFamily="34" charset="0"/>
                <a:ea typeface="Segoe UI" pitchFamily="34" charset="0"/>
                <a:cs typeface="Segoe UI" pitchFamily="34" charset="0"/>
              </a:rPr>
              <a:t>Performance</a:t>
            </a:r>
          </a:p>
        </p:txBody>
      </p:sp>
      <p:sp>
        <p:nvSpPr>
          <p:cNvPr id="7" name="Content Placeholder 6"/>
          <p:cNvSpPr>
            <a:spLocks noGrp="1"/>
          </p:cNvSpPr>
          <p:nvPr>
            <p:ph sz="half" idx="2"/>
          </p:nvPr>
        </p:nvSpPr>
        <p:spPr>
          <a:xfrm>
            <a:off x="4665894" y="1854737"/>
            <a:ext cx="2900363" cy="4351338"/>
          </a:xfrm>
        </p:spPr>
        <p:txBody>
          <a:bodyPr/>
          <a:lstStyle/>
          <a:p>
            <a:r>
              <a:rPr lang="en-US" dirty="0" smtClean="0">
                <a:latin typeface="Segoe UI" pitchFamily="34" charset="0"/>
                <a:ea typeface="Segoe UI" pitchFamily="34" charset="0"/>
                <a:cs typeface="Segoe UI" pitchFamily="34" charset="0"/>
              </a:rPr>
              <a:t>Maintainability</a:t>
            </a:r>
          </a:p>
          <a:p>
            <a:endParaRPr lang="en-US" dirty="0"/>
          </a:p>
          <a:p>
            <a:r>
              <a:rPr lang="en-US" dirty="0">
                <a:latin typeface="Segoe UI" pitchFamily="34" charset="0"/>
                <a:ea typeface="Segoe UI" pitchFamily="34" charset="0"/>
                <a:cs typeface="Segoe UI" pitchFamily="34" charset="0"/>
              </a:rPr>
              <a:t>Extensibility</a:t>
            </a:r>
          </a:p>
        </p:txBody>
      </p:sp>
      <p:sp>
        <p:nvSpPr>
          <p:cNvPr id="5" name="TextBox 4"/>
          <p:cNvSpPr txBox="1"/>
          <p:nvPr/>
        </p:nvSpPr>
        <p:spPr>
          <a:xfrm>
            <a:off x="1287887" y="785812"/>
            <a:ext cx="6278370" cy="830997"/>
          </a:xfrm>
          <a:prstGeom prst="rect">
            <a:avLst/>
          </a:prstGeom>
          <a:noFill/>
        </p:spPr>
        <p:txBody>
          <a:bodyPr wrap="square" rtlCol="0">
            <a:spAutoFit/>
          </a:bodyPr>
          <a:lstStyle/>
          <a:p>
            <a:r>
              <a:rPr lang="en-US" sz="2400" b="1" dirty="0" smtClean="0">
                <a:solidFill>
                  <a:schemeClr val="accent1"/>
                </a:solidFill>
                <a:latin typeface="Segoe UI" panose="020B0502040204020203" pitchFamily="34" charset="0"/>
                <a:cs typeface="Segoe UI" panose="020B0502040204020203" pitchFamily="34" charset="0"/>
              </a:rPr>
              <a:t>Non-Functional Requirement </a:t>
            </a:r>
            <a:r>
              <a:rPr lang="ja-JP" altLang="en-US" sz="2400" b="1" dirty="0" smtClean="0">
                <a:solidFill>
                  <a:schemeClr val="accent1"/>
                </a:solidFill>
                <a:latin typeface="Segoe UI" panose="020B0502040204020203" pitchFamily="34" charset="0"/>
                <a:cs typeface="Segoe UI" panose="020B0502040204020203" pitchFamily="34" charset="0"/>
              </a:rPr>
              <a:t>・ </a:t>
            </a:r>
            <a:r>
              <a:rPr lang="ja-JP" altLang="en-US" sz="2400" b="1" dirty="0">
                <a:solidFill>
                  <a:schemeClr val="accent1"/>
                </a:solidFill>
                <a:latin typeface="Segoe UI" panose="020B0502040204020203" pitchFamily="34" charset="0"/>
                <a:cs typeface="Segoe UI" panose="020B0502040204020203" pitchFamily="34" charset="0"/>
              </a:rPr>
              <a:t>非機能仕様</a:t>
            </a:r>
          </a:p>
          <a:p>
            <a:endParaRPr lang="en-US" sz="2400" b="1"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0680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anim calcmode="lin" valueType="num">
                                      <p:cBhvr>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anim calcmode="lin" valueType="num">
                                      <p:cBhvr>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8" dur="500" fill="hold"/>
                                        <p:tgtEl>
                                          <p:spTgt spid="3">
                                            <p:txEl>
                                              <p:pRg st="2" end="2"/>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anim calcmode="lin" valueType="num">
                                      <p:cBhvr>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grpId="0"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anim calcmode="lin" valueType="num">
                                      <p:cBhvr>
                                        <p:cTn id="2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7">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fade">
                                      <p:cBhvr>
                                        <p:cTn id="32" dur="500"/>
                                        <p:tgtEl>
                                          <p:spTgt spid="7">
                                            <p:txEl>
                                              <p:pRg st="2" end="2"/>
                                            </p:txEl>
                                          </p:spTgt>
                                        </p:tgtEl>
                                      </p:cBhvr>
                                    </p:animEffect>
                                    <p:anim calcmode="lin" valueType="num">
                                      <p:cBhvr>
                                        <p:cTn id="3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4" dur="5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607"/>
            <a:ext cx="9143998" cy="703121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794" y="1500369"/>
            <a:ext cx="3876541" cy="385946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3199" y="1924049"/>
            <a:ext cx="6832599" cy="512445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9450" y="5220953"/>
            <a:ext cx="3684548" cy="1637576"/>
          </a:xfrm>
          <a:prstGeom prst="rect">
            <a:avLst/>
          </a:prstGeom>
        </p:spPr>
      </p:pic>
    </p:spTree>
    <p:extLst>
      <p:ext uri="{BB962C8B-B14F-4D97-AF65-F5344CB8AC3E}">
        <p14:creationId xmlns:p14="http://schemas.microsoft.com/office/powerpoint/2010/main" val="245887646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732" y="2387600"/>
            <a:ext cx="6895456" cy="517159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63500"/>
            <a:ext cx="6883398" cy="516254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2914" y="2859464"/>
            <a:ext cx="3752674" cy="423335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9450" y="5220953"/>
            <a:ext cx="3684548" cy="1637576"/>
          </a:xfrm>
          <a:prstGeom prst="rect">
            <a:avLst/>
          </a:prstGeom>
        </p:spPr>
      </p:pic>
    </p:spTree>
    <p:extLst>
      <p:ext uri="{BB962C8B-B14F-4D97-AF65-F5344CB8AC3E}">
        <p14:creationId xmlns:p14="http://schemas.microsoft.com/office/powerpoint/2010/main" val="1902545683"/>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6667" fill="hold" nodeType="withEffect">
                                  <p:stCondLst>
                                    <p:cond delay="0"/>
                                  </p:stCondLst>
                                  <p:childTnLst>
                                    <p:animScale>
                                      <p:cBhvr>
                                        <p:cTn id="6" dur="1500" fill="hold"/>
                                        <p:tgtEl>
                                          <p:spTgt spid="4"/>
                                        </p:tgtEl>
                                      </p:cBhvr>
                                      <p:by x="25000" y="25000"/>
                                    </p:animScale>
                                  </p:childTnLst>
                                </p:cTn>
                              </p:par>
                              <p:par>
                                <p:cTn id="7" presetID="42" presetClass="path" presetSubtype="0" accel="50000" decel="50000" fill="hold" nodeType="withEffect">
                                  <p:stCondLst>
                                    <p:cond delay="0"/>
                                  </p:stCondLst>
                                  <p:childTnLst>
                                    <p:animMotion origin="layout" path="M 2.77778E-7 -2.96296E-6 L 0.17917 0.20973 " pathEditMode="relative" rAng="0" ptsTypes="AA">
                                      <p:cBhvr>
                                        <p:cTn id="8" dur="1500" fill="hold"/>
                                        <p:tgtEl>
                                          <p:spTgt spid="4"/>
                                        </p:tgtEl>
                                        <p:attrNameLst>
                                          <p:attrName>ppt_x</p:attrName>
                                          <p:attrName>ppt_y</p:attrName>
                                        </p:attrNameLst>
                                      </p:cBhvr>
                                      <p:rCtr x="8958" y="10486"/>
                                    </p:animMotion>
                                  </p:childTnLst>
                                </p:cTn>
                              </p:par>
                              <p:par>
                                <p:cTn id="9" presetID="2" presetClass="exit" presetSubtype="2" fill="hold" nodeType="withEffect">
                                  <p:stCondLst>
                                    <p:cond delay="0"/>
                                  </p:stCondLst>
                                  <p:childTnLst>
                                    <p:anim calcmode="lin" valueType="num">
                                      <p:cBhvr additive="base">
                                        <p:cTn id="10" dur="500"/>
                                        <p:tgtEl>
                                          <p:spTgt spid="5"/>
                                        </p:tgtEl>
                                        <p:attrNameLst>
                                          <p:attrName>ppt_x</p:attrName>
                                        </p:attrNameLst>
                                      </p:cBhvr>
                                      <p:tavLst>
                                        <p:tav tm="0">
                                          <p:val>
                                            <p:strVal val="ppt_x"/>
                                          </p:val>
                                        </p:tav>
                                        <p:tav tm="100000">
                                          <p:val>
                                            <p:strVal val="1+ppt_w/2"/>
                                          </p:val>
                                        </p:tav>
                                      </p:tavLst>
                                    </p:anim>
                                    <p:anim calcmode="lin" valueType="num">
                                      <p:cBhvr additive="base">
                                        <p:cTn id="11" dur="500"/>
                                        <p:tgtEl>
                                          <p:spTgt spid="5"/>
                                        </p:tgtEl>
                                        <p:attrNameLst>
                                          <p:attrName>ppt_y</p:attrName>
                                        </p:attrNameLst>
                                      </p:cBhvr>
                                      <p:tavLst>
                                        <p:tav tm="0">
                                          <p:val>
                                            <p:strVal val="ppt_y"/>
                                          </p:val>
                                        </p:tav>
                                        <p:tav tm="100000">
                                          <p:val>
                                            <p:strVal val="ppt_y"/>
                                          </p:val>
                                        </p:tav>
                                      </p:tavLst>
                                    </p:anim>
                                    <p:set>
                                      <p:cBhvr>
                                        <p:cTn id="12" dur="1" fill="hold">
                                          <p:stCondLst>
                                            <p:cond delay="499"/>
                                          </p:stCondLst>
                                        </p:cTn>
                                        <p:tgtEl>
                                          <p:spTgt spid="5"/>
                                        </p:tgtEl>
                                        <p:attrNameLst>
                                          <p:attrName>style.visibility</p:attrName>
                                        </p:attrNameLst>
                                      </p:cBhvr>
                                      <p:to>
                                        <p:strVal val="hidden"/>
                                      </p:to>
                                    </p:set>
                                  </p:childTnLst>
                                </p:cTn>
                              </p:par>
                              <p:par>
                                <p:cTn id="13" presetID="42" presetClass="path" presetSubtype="0" accel="50000" decel="50000" fill="hold" nodeType="withEffect">
                                  <p:stCondLst>
                                    <p:cond delay="0"/>
                                  </p:stCondLst>
                                  <p:childTnLst>
                                    <p:animMotion origin="layout" path="M 2.77778E-6 -1.48148E-6 L -0.20313 -0.34004 " pathEditMode="relative" rAng="0" ptsTypes="AA">
                                      <p:cBhvr>
                                        <p:cTn id="14" dur="1500" fill="hold"/>
                                        <p:tgtEl>
                                          <p:spTgt spid="2"/>
                                        </p:tgtEl>
                                        <p:attrNameLst>
                                          <p:attrName>ppt_x</p:attrName>
                                          <p:attrName>ppt_y</p:attrName>
                                        </p:attrNameLst>
                                      </p:cBhvr>
                                      <p:rCtr x="-10156" y="-17014"/>
                                    </p:animMotion>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63500"/>
            <a:ext cx="6883398" cy="5162549"/>
          </a:xfrm>
          <a:prstGeom prst="rect">
            <a:avLst/>
          </a:prstGeom>
        </p:spPr>
      </p:pic>
      <p:pic>
        <p:nvPicPr>
          <p:cNvPr id="1028" name="Picture 4" descr="C:\Users\dmonkey\Desktop\db_14_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618" y="1301917"/>
            <a:ext cx="6676164" cy="51453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84047" y="675393"/>
            <a:ext cx="5177306" cy="830997"/>
          </a:xfrm>
          <a:prstGeom prst="rect">
            <a:avLst/>
          </a:prstGeom>
          <a:noFill/>
        </p:spPr>
        <p:txBody>
          <a:bodyPr wrap="square" rtlCol="0">
            <a:spAutoFit/>
          </a:bodyPr>
          <a:lstStyle/>
          <a:p>
            <a:r>
              <a:rPr lang="en-US" sz="2400" b="1" dirty="0">
                <a:solidFill>
                  <a:schemeClr val="accent1"/>
                </a:solidFill>
                <a:latin typeface="Segoe UI" panose="020B0502040204020203" pitchFamily="34" charset="0"/>
                <a:cs typeface="Segoe UI" panose="020B0502040204020203" pitchFamily="34" charset="0"/>
              </a:rPr>
              <a:t>Database </a:t>
            </a:r>
            <a:r>
              <a:rPr lang="en-US" sz="2400" b="1" dirty="0" smtClean="0">
                <a:solidFill>
                  <a:schemeClr val="accent1"/>
                </a:solidFill>
                <a:latin typeface="Segoe UI" panose="020B0502040204020203" pitchFamily="34" charset="0"/>
                <a:cs typeface="Segoe UI" panose="020B0502040204020203" pitchFamily="34" charset="0"/>
              </a:rPr>
              <a:t>design </a:t>
            </a:r>
            <a:r>
              <a:rPr lang="ja-JP" altLang="en-US" sz="2400" b="1" dirty="0" smtClean="0">
                <a:solidFill>
                  <a:schemeClr val="accent1"/>
                </a:solidFill>
                <a:latin typeface="Segoe UI" panose="020B0502040204020203" pitchFamily="34" charset="0"/>
                <a:cs typeface="Segoe UI" panose="020B0502040204020203" pitchFamily="34" charset="0"/>
              </a:rPr>
              <a:t>・ </a:t>
            </a:r>
            <a:r>
              <a:rPr lang="ja-JP" altLang="en-US" sz="2400" b="1" dirty="0">
                <a:solidFill>
                  <a:schemeClr val="accent1"/>
                </a:solidFill>
                <a:latin typeface="Segoe UI" panose="020B0502040204020203" pitchFamily="34" charset="0"/>
                <a:cs typeface="Segoe UI" panose="020B0502040204020203" pitchFamily="34" charset="0"/>
              </a:rPr>
              <a:t>データベース設計</a:t>
            </a:r>
          </a:p>
          <a:p>
            <a:endParaRPr lang="en-US" sz="2400" b="1"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5636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63500"/>
            <a:ext cx="6883398" cy="5162549"/>
          </a:xfrm>
          <a:prstGeom prst="rect">
            <a:avLst/>
          </a:prstGeom>
        </p:spPr>
      </p:pic>
      <p:pic>
        <p:nvPicPr>
          <p:cNvPr id="5" name="Picture 4" descr="C:\Users\dmonkey\Desktop\db_14_8.jpg"/>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4618" y="1301917"/>
            <a:ext cx="6676164" cy="51453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1697" y="1214211"/>
            <a:ext cx="1783218" cy="5320735"/>
          </a:xfrm>
          <a:prstGeom prst="rect">
            <a:avLst/>
          </a:prstGeom>
        </p:spPr>
      </p:pic>
      <p:sp>
        <p:nvSpPr>
          <p:cNvPr id="9" name="TextBox 8"/>
          <p:cNvSpPr txBox="1"/>
          <p:nvPr/>
        </p:nvSpPr>
        <p:spPr>
          <a:xfrm>
            <a:off x="1984047" y="675392"/>
            <a:ext cx="5177306" cy="830997"/>
          </a:xfrm>
          <a:prstGeom prst="rect">
            <a:avLst/>
          </a:prstGeom>
          <a:noFill/>
        </p:spPr>
        <p:txBody>
          <a:bodyPr wrap="square" rtlCol="0">
            <a:spAutoFit/>
          </a:bodyPr>
          <a:lstStyle/>
          <a:p>
            <a:r>
              <a:rPr lang="en-US" sz="2400" b="1" dirty="0">
                <a:solidFill>
                  <a:schemeClr val="accent1"/>
                </a:solidFill>
                <a:latin typeface="Segoe UI" panose="020B0502040204020203" pitchFamily="34" charset="0"/>
                <a:cs typeface="Segoe UI" panose="020B0502040204020203" pitchFamily="34" charset="0"/>
              </a:rPr>
              <a:t>Database </a:t>
            </a:r>
            <a:r>
              <a:rPr lang="en-US" sz="2400" b="1" dirty="0" smtClean="0">
                <a:solidFill>
                  <a:schemeClr val="accent1"/>
                </a:solidFill>
                <a:latin typeface="Segoe UI" panose="020B0502040204020203" pitchFamily="34" charset="0"/>
                <a:cs typeface="Segoe UI" panose="020B0502040204020203" pitchFamily="34" charset="0"/>
              </a:rPr>
              <a:t>design </a:t>
            </a:r>
            <a:r>
              <a:rPr lang="ja-JP" altLang="en-US" sz="2400" b="1" dirty="0" smtClean="0">
                <a:solidFill>
                  <a:schemeClr val="accent1"/>
                </a:solidFill>
                <a:latin typeface="Segoe UI" panose="020B0502040204020203" pitchFamily="34" charset="0"/>
                <a:cs typeface="Segoe UI" panose="020B0502040204020203" pitchFamily="34" charset="0"/>
              </a:rPr>
              <a:t>・ </a:t>
            </a:r>
            <a:r>
              <a:rPr lang="ja-JP" altLang="en-US" sz="2400" b="1" dirty="0">
                <a:solidFill>
                  <a:schemeClr val="accent1"/>
                </a:solidFill>
                <a:latin typeface="Segoe UI" panose="020B0502040204020203" pitchFamily="34" charset="0"/>
                <a:cs typeface="Segoe UI" panose="020B0502040204020203" pitchFamily="34" charset="0"/>
              </a:rPr>
              <a:t>データベース設計</a:t>
            </a:r>
          </a:p>
          <a:p>
            <a:endParaRPr lang="en-US" sz="2400" b="1"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6754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Users\dmonkey\Desktop\db_14_8.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4618" y="1301917"/>
            <a:ext cx="6676164" cy="51453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618" y="5128663"/>
            <a:ext cx="1830554" cy="10057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63500"/>
            <a:ext cx="6883398" cy="516254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3528" y="5226049"/>
            <a:ext cx="1809862" cy="99385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1697" y="1214211"/>
            <a:ext cx="1783218" cy="5320735"/>
          </a:xfrm>
          <a:prstGeom prst="rect">
            <a:avLst/>
          </a:prstGeom>
        </p:spPr>
      </p:pic>
      <p:sp>
        <p:nvSpPr>
          <p:cNvPr id="11" name="TextBox 10"/>
          <p:cNvSpPr txBox="1"/>
          <p:nvPr/>
        </p:nvSpPr>
        <p:spPr>
          <a:xfrm>
            <a:off x="1984047" y="675392"/>
            <a:ext cx="5177306" cy="830997"/>
          </a:xfrm>
          <a:prstGeom prst="rect">
            <a:avLst/>
          </a:prstGeom>
          <a:noFill/>
        </p:spPr>
        <p:txBody>
          <a:bodyPr wrap="square" rtlCol="0">
            <a:spAutoFit/>
          </a:bodyPr>
          <a:lstStyle/>
          <a:p>
            <a:r>
              <a:rPr lang="en-US" sz="2400" b="1" dirty="0">
                <a:solidFill>
                  <a:schemeClr val="accent1"/>
                </a:solidFill>
                <a:latin typeface="Segoe UI" panose="020B0502040204020203" pitchFamily="34" charset="0"/>
                <a:cs typeface="Segoe UI" panose="020B0502040204020203" pitchFamily="34" charset="0"/>
              </a:rPr>
              <a:t>Database </a:t>
            </a:r>
            <a:r>
              <a:rPr lang="en-US" sz="2400" b="1" dirty="0" smtClean="0">
                <a:solidFill>
                  <a:schemeClr val="accent1"/>
                </a:solidFill>
                <a:latin typeface="Segoe UI" panose="020B0502040204020203" pitchFamily="34" charset="0"/>
                <a:cs typeface="Segoe UI" panose="020B0502040204020203" pitchFamily="34" charset="0"/>
              </a:rPr>
              <a:t>design </a:t>
            </a:r>
            <a:r>
              <a:rPr lang="ja-JP" altLang="en-US" sz="2400" b="1" dirty="0" smtClean="0">
                <a:solidFill>
                  <a:schemeClr val="accent1"/>
                </a:solidFill>
                <a:latin typeface="Segoe UI" panose="020B0502040204020203" pitchFamily="34" charset="0"/>
                <a:cs typeface="Segoe UI" panose="020B0502040204020203" pitchFamily="34" charset="0"/>
              </a:rPr>
              <a:t>・ </a:t>
            </a:r>
            <a:r>
              <a:rPr lang="ja-JP" altLang="en-US" sz="2400" b="1" dirty="0">
                <a:solidFill>
                  <a:schemeClr val="accent1"/>
                </a:solidFill>
                <a:latin typeface="Segoe UI" panose="020B0502040204020203" pitchFamily="34" charset="0"/>
                <a:cs typeface="Segoe UI" panose="020B0502040204020203" pitchFamily="34" charset="0"/>
              </a:rPr>
              <a:t>データベース設計</a:t>
            </a:r>
          </a:p>
          <a:p>
            <a:endParaRPr lang="en-US" sz="2400" b="1"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8360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Users\dmonkey\Desktop\db_14_8.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4618" y="1301917"/>
            <a:ext cx="6676164" cy="51453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618" y="5128663"/>
            <a:ext cx="1830554" cy="10057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63500"/>
            <a:ext cx="6883398" cy="516254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3528" y="5226049"/>
            <a:ext cx="1809862" cy="99385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1697" y="1214211"/>
            <a:ext cx="1783218" cy="5320735"/>
          </a:xfrm>
          <a:prstGeom prst="rect">
            <a:avLst/>
          </a:prstGeom>
        </p:spPr>
      </p:pic>
      <p:sp>
        <p:nvSpPr>
          <p:cNvPr id="11" name="TextBox 10"/>
          <p:cNvSpPr txBox="1"/>
          <p:nvPr/>
        </p:nvSpPr>
        <p:spPr>
          <a:xfrm>
            <a:off x="1984047" y="675392"/>
            <a:ext cx="5177306" cy="830997"/>
          </a:xfrm>
          <a:prstGeom prst="rect">
            <a:avLst/>
          </a:prstGeom>
          <a:noFill/>
        </p:spPr>
        <p:txBody>
          <a:bodyPr wrap="square" rtlCol="0">
            <a:spAutoFit/>
          </a:bodyPr>
          <a:lstStyle/>
          <a:p>
            <a:r>
              <a:rPr lang="en-US" sz="2400" b="1" dirty="0">
                <a:solidFill>
                  <a:schemeClr val="accent1"/>
                </a:solidFill>
                <a:latin typeface="Segoe UI" panose="020B0502040204020203" pitchFamily="34" charset="0"/>
                <a:cs typeface="Segoe UI" panose="020B0502040204020203" pitchFamily="34" charset="0"/>
              </a:rPr>
              <a:t>Database </a:t>
            </a:r>
            <a:r>
              <a:rPr lang="en-US" sz="2400" b="1" dirty="0" smtClean="0">
                <a:solidFill>
                  <a:schemeClr val="accent1"/>
                </a:solidFill>
                <a:latin typeface="Segoe UI" panose="020B0502040204020203" pitchFamily="34" charset="0"/>
                <a:cs typeface="Segoe UI" panose="020B0502040204020203" pitchFamily="34" charset="0"/>
              </a:rPr>
              <a:t>design </a:t>
            </a:r>
            <a:r>
              <a:rPr lang="ja-JP" altLang="en-US" sz="2400" b="1" dirty="0" smtClean="0">
                <a:solidFill>
                  <a:schemeClr val="accent1"/>
                </a:solidFill>
                <a:latin typeface="Segoe UI" panose="020B0502040204020203" pitchFamily="34" charset="0"/>
                <a:cs typeface="Segoe UI" panose="020B0502040204020203" pitchFamily="34" charset="0"/>
              </a:rPr>
              <a:t>・ </a:t>
            </a:r>
            <a:r>
              <a:rPr lang="ja-JP" altLang="en-US" sz="2400" b="1" dirty="0">
                <a:solidFill>
                  <a:schemeClr val="accent1"/>
                </a:solidFill>
                <a:latin typeface="Segoe UI" panose="020B0502040204020203" pitchFamily="34" charset="0"/>
                <a:cs typeface="Segoe UI" panose="020B0502040204020203" pitchFamily="34" charset="0"/>
              </a:rPr>
              <a:t>データベース設計</a:t>
            </a:r>
          </a:p>
          <a:p>
            <a:endParaRPr lang="en-US" sz="2400" b="1" dirty="0">
              <a:solidFill>
                <a:schemeClr val="accent1"/>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4618" y="1926129"/>
            <a:ext cx="1933575" cy="2619375"/>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788" y="1845166"/>
            <a:ext cx="1962150" cy="2781300"/>
          </a:xfrm>
          <a:prstGeom prst="rect">
            <a:avLst/>
          </a:prstGeom>
        </p:spPr>
      </p:pic>
    </p:spTree>
    <p:extLst>
      <p:ext uri="{BB962C8B-B14F-4D97-AF65-F5344CB8AC3E}">
        <p14:creationId xmlns:p14="http://schemas.microsoft.com/office/powerpoint/2010/main" val="140519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63500"/>
            <a:ext cx="6883398" cy="5162549"/>
          </a:xfrm>
          <a:prstGeom prst="rect">
            <a:avLst/>
          </a:prstGeom>
        </p:spPr>
      </p:pic>
      <p:pic>
        <p:nvPicPr>
          <p:cNvPr id="10" name="Picture 9"/>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5458" y="1466023"/>
            <a:ext cx="8299805" cy="4509774"/>
          </a:xfrm>
          <a:prstGeom prst="rect">
            <a:avLst/>
          </a:prstGeom>
          <a:ln>
            <a:noFill/>
          </a:ln>
          <a:effectLst>
            <a:softEdge rad="112500"/>
          </a:effec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5932" y="2649603"/>
            <a:ext cx="6663667" cy="3866957"/>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6" name="TextBox 5"/>
          <p:cNvSpPr txBox="1"/>
          <p:nvPr/>
        </p:nvSpPr>
        <p:spPr>
          <a:xfrm>
            <a:off x="2489386" y="635026"/>
            <a:ext cx="4071133" cy="830997"/>
          </a:xfrm>
          <a:prstGeom prst="rect">
            <a:avLst/>
          </a:prstGeom>
          <a:noFill/>
        </p:spPr>
        <p:txBody>
          <a:bodyPr wrap="square" rtlCol="0">
            <a:spAutoFit/>
          </a:bodyPr>
          <a:lstStyle/>
          <a:p>
            <a:r>
              <a:rPr lang="en-US" sz="2400" b="1" dirty="0" smtClean="0">
                <a:solidFill>
                  <a:schemeClr val="accent1"/>
                </a:solidFill>
                <a:latin typeface="Segoe UI" panose="020B0502040204020203" pitchFamily="34" charset="0"/>
                <a:cs typeface="Segoe UI" panose="020B0502040204020203" pitchFamily="34" charset="0"/>
              </a:rPr>
              <a:t>Data building </a:t>
            </a:r>
            <a:r>
              <a:rPr lang="ja-JP" altLang="en-US" sz="2400" b="1" dirty="0">
                <a:solidFill>
                  <a:schemeClr val="accent1"/>
                </a:solidFill>
                <a:latin typeface="Segoe UI" panose="020B0502040204020203" pitchFamily="34" charset="0"/>
                <a:cs typeface="Segoe UI" panose="020B0502040204020203" pitchFamily="34" charset="0"/>
              </a:rPr>
              <a:t>・ 建物データ</a:t>
            </a:r>
          </a:p>
          <a:p>
            <a:endParaRPr lang="en-US" sz="2400" b="1"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6725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794" y="1500369"/>
            <a:ext cx="3876541" cy="385946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00" y="12700"/>
            <a:ext cx="3881812" cy="386471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2914" y="2859464"/>
            <a:ext cx="3752674" cy="4233354"/>
          </a:xfrm>
          <a:prstGeom prst="rect">
            <a:avLst/>
          </a:prstGeom>
        </p:spPr>
      </p:pic>
    </p:spTree>
    <p:extLst>
      <p:ext uri="{BB962C8B-B14F-4D97-AF65-F5344CB8AC3E}">
        <p14:creationId xmlns:p14="http://schemas.microsoft.com/office/powerpoint/2010/main" val="420049301"/>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6667" fill="hold" nodeType="withEffect">
                                  <p:stCondLst>
                                    <p:cond delay="0"/>
                                  </p:stCondLst>
                                  <p:childTnLst>
                                    <p:animScale>
                                      <p:cBhvr>
                                        <p:cTn id="6" dur="1500" fill="hold"/>
                                        <p:tgtEl>
                                          <p:spTgt spid="5"/>
                                        </p:tgtEl>
                                      </p:cBhvr>
                                      <p:by x="25000" y="25000"/>
                                    </p:animScale>
                                  </p:childTnLst>
                                </p:cTn>
                              </p:par>
                              <p:par>
                                <p:cTn id="7" presetID="42" presetClass="path" presetSubtype="0" accel="50000" decel="50000" fill="hold" nodeType="withEffect">
                                  <p:stCondLst>
                                    <p:cond delay="0"/>
                                  </p:stCondLst>
                                  <p:childTnLst>
                                    <p:animMotion origin="layout" path="M 2.77778E-7 -2.96296E-6 L 0.17917 0.20973 " pathEditMode="relative" rAng="0" ptsTypes="AA">
                                      <p:cBhvr>
                                        <p:cTn id="8" dur="1500" fill="hold"/>
                                        <p:tgtEl>
                                          <p:spTgt spid="5"/>
                                        </p:tgtEl>
                                        <p:attrNameLst>
                                          <p:attrName>ppt_x</p:attrName>
                                          <p:attrName>ppt_y</p:attrName>
                                        </p:attrNameLst>
                                      </p:cBhvr>
                                      <p:rCtr x="8958" y="10486"/>
                                    </p:animMotion>
                                  </p:childTnLst>
                                </p:cTn>
                              </p:par>
                              <p:par>
                                <p:cTn id="9" presetID="42" presetClass="path" presetSubtype="0" accel="50000" decel="25000" fill="hold" nodeType="withEffect">
                                  <p:stCondLst>
                                    <p:cond delay="0"/>
                                  </p:stCondLst>
                                  <p:childTnLst>
                                    <p:animMotion origin="layout" path="M -3.61111E-6 0 L -0.10364 -0.21852 " pathEditMode="relative" rAng="0" ptsTypes="AA">
                                      <p:cBhvr>
                                        <p:cTn id="10" dur="1500" fill="hold"/>
                                        <p:tgtEl>
                                          <p:spTgt spid="2"/>
                                        </p:tgtEl>
                                        <p:attrNameLst>
                                          <p:attrName>ppt_x</p:attrName>
                                          <p:attrName>ppt_y</p:attrName>
                                        </p:attrNameLst>
                                      </p:cBhvr>
                                      <p:rCtr x="-5191" y="-10926"/>
                                    </p:animMotion>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63500"/>
            <a:ext cx="6883398" cy="516254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046" y="1725768"/>
            <a:ext cx="1808619" cy="25837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Picture 13"/>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670665" y="1294058"/>
            <a:ext cx="4035312" cy="3663430"/>
          </a:xfrm>
          <a:prstGeom prst="rect">
            <a:avLst/>
          </a:prstGeom>
          <a:ln>
            <a:noFill/>
          </a:ln>
          <a:effectLst>
            <a:softEdge rad="112500"/>
          </a:effec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9735" y="4088333"/>
            <a:ext cx="2290596" cy="20997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48731" y="4568127"/>
            <a:ext cx="1778982" cy="16150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0506" y="4804861"/>
            <a:ext cx="1615818" cy="147604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p:cNvSpPr txBox="1"/>
          <p:nvPr/>
        </p:nvSpPr>
        <p:spPr>
          <a:xfrm>
            <a:off x="2489386" y="635026"/>
            <a:ext cx="4071133" cy="830997"/>
          </a:xfrm>
          <a:prstGeom prst="rect">
            <a:avLst/>
          </a:prstGeom>
          <a:noFill/>
        </p:spPr>
        <p:txBody>
          <a:bodyPr wrap="square" rtlCol="0">
            <a:spAutoFit/>
          </a:bodyPr>
          <a:lstStyle/>
          <a:p>
            <a:r>
              <a:rPr lang="en-US" sz="2400" b="1" dirty="0" smtClean="0">
                <a:solidFill>
                  <a:schemeClr val="accent1"/>
                </a:solidFill>
                <a:latin typeface="Segoe UI" panose="020B0502040204020203" pitchFamily="34" charset="0"/>
                <a:cs typeface="Segoe UI" panose="020B0502040204020203" pitchFamily="34" charset="0"/>
              </a:rPr>
              <a:t>Data building </a:t>
            </a:r>
            <a:r>
              <a:rPr lang="ja-JP" altLang="en-US" sz="2400" b="1" dirty="0">
                <a:solidFill>
                  <a:schemeClr val="accent1"/>
                </a:solidFill>
                <a:latin typeface="Segoe UI" panose="020B0502040204020203" pitchFamily="34" charset="0"/>
                <a:cs typeface="Segoe UI" panose="020B0502040204020203" pitchFamily="34" charset="0"/>
              </a:rPr>
              <a:t>・ 建物データ</a:t>
            </a:r>
          </a:p>
          <a:p>
            <a:endParaRPr lang="en-US" sz="2400" b="1"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0211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 presetClass="entr" presetSubtype="16"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ox(in)">
                                      <p:cBhvr>
                                        <p:cTn id="12" dur="1000"/>
                                        <p:tgtEl>
                                          <p:spTgt spid="14"/>
                                        </p:tgtEl>
                                      </p:cBhvr>
                                    </p:animEffect>
                                  </p:childTnLst>
                                </p:cTn>
                              </p:par>
                            </p:childTnLst>
                          </p:cTn>
                        </p:par>
                        <p:par>
                          <p:cTn id="13" fill="hold">
                            <p:stCondLst>
                              <p:cond delay="1000"/>
                            </p:stCondLst>
                            <p:childTnLst>
                              <p:par>
                                <p:cTn id="14" presetID="26"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290">
                                          <p:stCondLst>
                                            <p:cond delay="0"/>
                                          </p:stCondLst>
                                        </p:cTn>
                                        <p:tgtEl>
                                          <p:spTgt spid="16"/>
                                        </p:tgtEl>
                                      </p:cBhvr>
                                    </p:animEffect>
                                    <p:anim calcmode="lin" valueType="num">
                                      <p:cBhvr>
                                        <p:cTn id="17" dur="911"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8" dur="332"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9" dur="332" tmFilter="0, 0; 0.125,0.2665; 0.25,0.4; 0.375,0.465; 0.5,0.5;  0.625,0.535; 0.75,0.6; 0.875,0.7335; 1,1">
                                          <p:stCondLst>
                                            <p:cond delay="332"/>
                                          </p:stCondLst>
                                        </p:cTn>
                                        <p:tgtEl>
                                          <p:spTgt spid="16"/>
                                        </p:tgtEl>
                                        <p:attrNameLst>
                                          <p:attrName>ppt_y</p:attrName>
                                        </p:attrNameLst>
                                      </p:cBhvr>
                                      <p:tavLst>
                                        <p:tav tm="0" fmla="#ppt_y-sin(pi*$)/9">
                                          <p:val>
                                            <p:fltVal val="0"/>
                                          </p:val>
                                        </p:tav>
                                        <p:tav tm="100000">
                                          <p:val>
                                            <p:fltVal val="1"/>
                                          </p:val>
                                        </p:tav>
                                      </p:tavLst>
                                    </p:anim>
                                    <p:anim calcmode="lin" valueType="num">
                                      <p:cBhvr>
                                        <p:cTn id="20" dur="166" tmFilter="0, 0; 0.125,0.2665; 0.25,0.4; 0.375,0.465; 0.5,0.5;  0.625,0.535; 0.75,0.6; 0.875,0.7335; 1,1">
                                          <p:stCondLst>
                                            <p:cond delay="662"/>
                                          </p:stCondLst>
                                        </p:cTn>
                                        <p:tgtEl>
                                          <p:spTgt spid="16"/>
                                        </p:tgtEl>
                                        <p:attrNameLst>
                                          <p:attrName>ppt_y</p:attrName>
                                        </p:attrNameLst>
                                      </p:cBhvr>
                                      <p:tavLst>
                                        <p:tav tm="0" fmla="#ppt_y-sin(pi*$)/27">
                                          <p:val>
                                            <p:fltVal val="0"/>
                                          </p:val>
                                        </p:tav>
                                        <p:tav tm="100000">
                                          <p:val>
                                            <p:fltVal val="1"/>
                                          </p:val>
                                        </p:tav>
                                      </p:tavLst>
                                    </p:anim>
                                    <p:anim calcmode="lin" valueType="num">
                                      <p:cBhvr>
                                        <p:cTn id="21" dur="82" tmFilter="0, 0; 0.125,0.2665; 0.25,0.4; 0.375,0.465; 0.5,0.5;  0.625,0.535; 0.75,0.6; 0.875,0.7335; 1,1">
                                          <p:stCondLst>
                                            <p:cond delay="828"/>
                                          </p:stCondLst>
                                        </p:cTn>
                                        <p:tgtEl>
                                          <p:spTgt spid="16"/>
                                        </p:tgtEl>
                                        <p:attrNameLst>
                                          <p:attrName>ppt_y</p:attrName>
                                        </p:attrNameLst>
                                      </p:cBhvr>
                                      <p:tavLst>
                                        <p:tav tm="0" fmla="#ppt_y-sin(pi*$)/81">
                                          <p:val>
                                            <p:fltVal val="0"/>
                                          </p:val>
                                        </p:tav>
                                        <p:tav tm="100000">
                                          <p:val>
                                            <p:fltVal val="1"/>
                                          </p:val>
                                        </p:tav>
                                      </p:tavLst>
                                    </p:anim>
                                    <p:animScale>
                                      <p:cBhvr>
                                        <p:cTn id="22" dur="13">
                                          <p:stCondLst>
                                            <p:cond delay="325"/>
                                          </p:stCondLst>
                                        </p:cTn>
                                        <p:tgtEl>
                                          <p:spTgt spid="16"/>
                                        </p:tgtEl>
                                      </p:cBhvr>
                                      <p:to x="100000" y="60000"/>
                                    </p:animScale>
                                    <p:animScale>
                                      <p:cBhvr>
                                        <p:cTn id="23" dur="83" decel="50000">
                                          <p:stCondLst>
                                            <p:cond delay="338"/>
                                          </p:stCondLst>
                                        </p:cTn>
                                        <p:tgtEl>
                                          <p:spTgt spid="16"/>
                                        </p:tgtEl>
                                      </p:cBhvr>
                                      <p:to x="100000" y="100000"/>
                                    </p:animScale>
                                    <p:animScale>
                                      <p:cBhvr>
                                        <p:cTn id="24" dur="13">
                                          <p:stCondLst>
                                            <p:cond delay="656"/>
                                          </p:stCondLst>
                                        </p:cTn>
                                        <p:tgtEl>
                                          <p:spTgt spid="16"/>
                                        </p:tgtEl>
                                      </p:cBhvr>
                                      <p:to x="100000" y="80000"/>
                                    </p:animScale>
                                    <p:animScale>
                                      <p:cBhvr>
                                        <p:cTn id="25" dur="83" decel="50000">
                                          <p:stCondLst>
                                            <p:cond delay="669"/>
                                          </p:stCondLst>
                                        </p:cTn>
                                        <p:tgtEl>
                                          <p:spTgt spid="16"/>
                                        </p:tgtEl>
                                      </p:cBhvr>
                                      <p:to x="100000" y="100000"/>
                                    </p:animScale>
                                    <p:animScale>
                                      <p:cBhvr>
                                        <p:cTn id="26" dur="13">
                                          <p:stCondLst>
                                            <p:cond delay="821"/>
                                          </p:stCondLst>
                                        </p:cTn>
                                        <p:tgtEl>
                                          <p:spTgt spid="16"/>
                                        </p:tgtEl>
                                      </p:cBhvr>
                                      <p:to x="100000" y="90000"/>
                                    </p:animScale>
                                    <p:animScale>
                                      <p:cBhvr>
                                        <p:cTn id="27" dur="83" decel="50000">
                                          <p:stCondLst>
                                            <p:cond delay="834"/>
                                          </p:stCondLst>
                                        </p:cTn>
                                        <p:tgtEl>
                                          <p:spTgt spid="16"/>
                                        </p:tgtEl>
                                      </p:cBhvr>
                                      <p:to x="100000" y="100000"/>
                                    </p:animScale>
                                    <p:animScale>
                                      <p:cBhvr>
                                        <p:cTn id="28" dur="13">
                                          <p:stCondLst>
                                            <p:cond delay="904"/>
                                          </p:stCondLst>
                                        </p:cTn>
                                        <p:tgtEl>
                                          <p:spTgt spid="16"/>
                                        </p:tgtEl>
                                      </p:cBhvr>
                                      <p:to x="100000" y="95000"/>
                                    </p:animScale>
                                    <p:animScale>
                                      <p:cBhvr>
                                        <p:cTn id="29" dur="83" decel="50000">
                                          <p:stCondLst>
                                            <p:cond delay="917"/>
                                          </p:stCondLst>
                                        </p:cTn>
                                        <p:tgtEl>
                                          <p:spTgt spid="16"/>
                                        </p:tgtEl>
                                      </p:cBhvr>
                                      <p:to x="100000" y="100000"/>
                                    </p:animScale>
                                  </p:childTnLst>
                                </p:cTn>
                              </p:par>
                              <p:par>
                                <p:cTn id="30" presetID="45"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ppt_w</p:attrName>
                                        </p:attrNameLst>
                                      </p:cBhvr>
                                      <p:tavLst>
                                        <p:tav tm="0" fmla="#ppt_w*sin(2.5*pi*$)">
                                          <p:val>
                                            <p:fltVal val="0"/>
                                          </p:val>
                                        </p:tav>
                                        <p:tav tm="100000">
                                          <p:val>
                                            <p:fltVal val="1"/>
                                          </p:val>
                                        </p:tav>
                                      </p:tavLst>
                                    </p:anim>
                                    <p:anim calcmode="lin" valueType="num">
                                      <p:cBhvr>
                                        <p:cTn id="34" dur="1000" fill="hold"/>
                                        <p:tgtEl>
                                          <p:spTgt spid="17"/>
                                        </p:tgtEl>
                                        <p:attrNameLst>
                                          <p:attrName>ppt_h</p:attrName>
                                        </p:attrNameLst>
                                      </p:cBhvr>
                                      <p:tavLst>
                                        <p:tav tm="0">
                                          <p:val>
                                            <p:strVal val="#ppt_h"/>
                                          </p:val>
                                        </p:tav>
                                        <p:tav tm="100000">
                                          <p:val>
                                            <p:strVal val="#ppt_h"/>
                                          </p:val>
                                        </p:tav>
                                      </p:tavLst>
                                    </p:anim>
                                  </p:childTnLst>
                                </p:cTn>
                              </p:par>
                              <p:par>
                                <p:cTn id="35" presetID="2" presetClass="entr" presetSubtype="2"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1000" fill="hold"/>
                                        <p:tgtEl>
                                          <p:spTgt spid="18"/>
                                        </p:tgtEl>
                                        <p:attrNameLst>
                                          <p:attrName>ppt_x</p:attrName>
                                        </p:attrNameLst>
                                      </p:cBhvr>
                                      <p:tavLst>
                                        <p:tav tm="0">
                                          <p:val>
                                            <p:strVal val="1+#ppt_w/2"/>
                                          </p:val>
                                        </p:tav>
                                        <p:tav tm="100000">
                                          <p:val>
                                            <p:strVal val="#ppt_x"/>
                                          </p:val>
                                        </p:tav>
                                      </p:tavLst>
                                    </p:anim>
                                    <p:anim calcmode="lin" valueType="num">
                                      <p:cBhvr additive="base">
                                        <p:cTn id="38"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63500"/>
            <a:ext cx="6883398" cy="516254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917" y="1595932"/>
            <a:ext cx="6469343" cy="4852006"/>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1179" y="2834497"/>
            <a:ext cx="2710081" cy="3613441"/>
          </a:xfrm>
          <a:prstGeom prst="rect">
            <a:avLst/>
          </a:prstGeom>
          <a:ln>
            <a:noFill/>
          </a:ln>
          <a:effectLst>
            <a:outerShdw blurRad="190500" algn="tl" rotWithShape="0">
              <a:srgbClr val="000000">
                <a:alpha val="70000"/>
              </a:srgbClr>
            </a:outerShdw>
          </a:effectLst>
        </p:spPr>
      </p:pic>
      <p:sp>
        <p:nvSpPr>
          <p:cNvPr id="6" name="Rectangle 5"/>
          <p:cNvSpPr/>
          <p:nvPr/>
        </p:nvSpPr>
        <p:spPr>
          <a:xfrm>
            <a:off x="5894899" y="6078606"/>
            <a:ext cx="2204450" cy="369332"/>
          </a:xfrm>
          <a:prstGeom prst="rect">
            <a:avLst/>
          </a:prstGeom>
        </p:spPr>
        <p:txBody>
          <a:bodyPr wrap="none">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Mr. Ikeda Hiroaki</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1917" y="4395697"/>
            <a:ext cx="3055353" cy="2052241"/>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346060" y="2024043"/>
            <a:ext cx="2605200" cy="369332"/>
          </a:xfrm>
          <a:prstGeom prst="rect">
            <a:avLst/>
          </a:prstGeom>
        </p:spPr>
        <p:txBody>
          <a:bodyPr wrap="none">
            <a:spAutoFit/>
          </a:bodyPr>
          <a:lstStyle/>
          <a:p>
            <a:r>
              <a:rPr lang="en-US" b="1" dirty="0" smtClean="0">
                <a:latin typeface="Tahoma" panose="020B0604030504040204" pitchFamily="34" charset="0"/>
                <a:ea typeface="Tahoma" panose="020B0604030504040204" pitchFamily="34" charset="0"/>
                <a:cs typeface="Tahoma" panose="020B0604030504040204" pitchFamily="34" charset="0"/>
              </a:rPr>
              <a:t>Hiroshima University</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p:cNvSpPr txBox="1"/>
          <p:nvPr/>
        </p:nvSpPr>
        <p:spPr>
          <a:xfrm>
            <a:off x="2489386" y="635026"/>
            <a:ext cx="4071133" cy="830997"/>
          </a:xfrm>
          <a:prstGeom prst="rect">
            <a:avLst/>
          </a:prstGeom>
          <a:noFill/>
        </p:spPr>
        <p:txBody>
          <a:bodyPr wrap="square" rtlCol="0">
            <a:spAutoFit/>
          </a:bodyPr>
          <a:lstStyle/>
          <a:p>
            <a:r>
              <a:rPr lang="en-US" sz="2400" b="1" dirty="0" smtClean="0">
                <a:solidFill>
                  <a:schemeClr val="accent1"/>
                </a:solidFill>
                <a:latin typeface="Segoe UI" panose="020B0502040204020203" pitchFamily="34" charset="0"/>
                <a:cs typeface="Segoe UI" panose="020B0502040204020203" pitchFamily="34" charset="0"/>
              </a:rPr>
              <a:t>Data building </a:t>
            </a:r>
            <a:r>
              <a:rPr lang="ja-JP" altLang="en-US" sz="2400" b="1" dirty="0">
                <a:solidFill>
                  <a:schemeClr val="accent1"/>
                </a:solidFill>
                <a:latin typeface="Segoe UI" panose="020B0502040204020203" pitchFamily="34" charset="0"/>
                <a:cs typeface="Segoe UI" panose="020B0502040204020203" pitchFamily="34" charset="0"/>
              </a:rPr>
              <a:t>・ 建物データ</a:t>
            </a:r>
          </a:p>
          <a:p>
            <a:endParaRPr lang="en-US" sz="2400" b="1"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748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1000"/>
                                        <p:tgtEl>
                                          <p:spTgt spid="9"/>
                                        </p:tgtEl>
                                      </p:cBhvr>
                                    </p:animEffect>
                                  </p:childTnLst>
                                </p:cTn>
                              </p:par>
                              <p:par>
                                <p:cTn id="13" presetID="22" presetClass="entr" presetSubtype="1"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1000"/>
                                        <p:tgtEl>
                                          <p:spTgt spid="7"/>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randombar(horizontal)">
                                      <p:cBhvr>
                                        <p:cTn id="18" dur="1000"/>
                                        <p:tgtEl>
                                          <p:spTgt spid="3"/>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monkey\Google Drive\Capstone Project\2. Research\Data collection\Yubisashi screenshot\Screenshot_2015-03-15-19-03-1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2781" y="1954674"/>
            <a:ext cx="2280544" cy="40543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63500"/>
            <a:ext cx="6883398" cy="5162549"/>
          </a:xfrm>
          <a:prstGeom prst="rect">
            <a:avLst/>
          </a:prstGeom>
        </p:spPr>
      </p:pic>
      <p:pic>
        <p:nvPicPr>
          <p:cNvPr id="9" name="Picture 3" descr="C:\Users\dmonkey\Google Drive\Capstone Project\2. Research\Data collection\Yubisashi screenshot\Screenshot_2015-03-15-19-03-1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8669" y="1794437"/>
            <a:ext cx="2583009" cy="428959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4" name="Rectangle 3"/>
          <p:cNvSpPr/>
          <p:nvPr/>
        </p:nvSpPr>
        <p:spPr>
          <a:xfrm>
            <a:off x="3476471" y="5714700"/>
            <a:ext cx="2505751" cy="369332"/>
          </a:xfrm>
          <a:prstGeom prst="rect">
            <a:avLst/>
          </a:prstGeom>
        </p:spPr>
        <p:txBody>
          <a:bodyPr wrap="none">
            <a:spAutoFit/>
          </a:bodyPr>
          <a:lstStyle/>
          <a:p>
            <a:r>
              <a:rPr lang="en-US" i="1" dirty="0" err="1" smtClean="0">
                <a:solidFill>
                  <a:schemeClr val="accent1"/>
                </a:solidFill>
                <a:latin typeface="Segoe UI" pitchFamily="34" charset="0"/>
                <a:cs typeface="Segoe UI" pitchFamily="34" charset="0"/>
              </a:rPr>
              <a:t>Betonamu</a:t>
            </a:r>
            <a:r>
              <a:rPr lang="en-US" i="1" dirty="0" smtClean="0">
                <a:solidFill>
                  <a:schemeClr val="accent1"/>
                </a:solidFill>
                <a:latin typeface="Segoe UI" pitchFamily="34" charset="0"/>
                <a:cs typeface="Segoe UI" pitchFamily="34" charset="0"/>
              </a:rPr>
              <a:t> - </a:t>
            </a:r>
            <a:r>
              <a:rPr lang="en-US" i="1" dirty="0" err="1" smtClean="0">
                <a:solidFill>
                  <a:schemeClr val="accent1"/>
                </a:solidFill>
                <a:latin typeface="Segoe UI" pitchFamily="34" charset="0"/>
                <a:cs typeface="Segoe UI" pitchFamily="34" charset="0"/>
              </a:rPr>
              <a:t>Yubishashi</a:t>
            </a:r>
            <a:endParaRPr lang="en-US" i="1" dirty="0">
              <a:solidFill>
                <a:schemeClr val="accent1"/>
              </a:solidFill>
              <a:latin typeface="Segoe UI" pitchFamily="34" charset="0"/>
              <a:cs typeface="Segoe UI" pitchFamily="34" charset="0"/>
            </a:endParaRPr>
          </a:p>
        </p:txBody>
      </p:sp>
      <p:sp>
        <p:nvSpPr>
          <p:cNvPr id="7" name="Rectangle 6"/>
          <p:cNvSpPr/>
          <p:nvPr/>
        </p:nvSpPr>
        <p:spPr>
          <a:xfrm>
            <a:off x="4054321" y="6121178"/>
            <a:ext cx="1350050" cy="369332"/>
          </a:xfrm>
          <a:prstGeom prst="rect">
            <a:avLst/>
          </a:prstGeom>
        </p:spPr>
        <p:txBody>
          <a:bodyPr wrap="none">
            <a:spAutoFit/>
          </a:bodyPr>
          <a:lstStyle/>
          <a:p>
            <a:pPr algn="ctr"/>
            <a:r>
              <a:rPr lang="ja-JP" altLang="en-US" i="1" dirty="0">
                <a:solidFill>
                  <a:schemeClr val="accent1"/>
                </a:solidFill>
              </a:rPr>
              <a:t>指さしアプリ</a:t>
            </a:r>
            <a:endParaRPr lang="en-US" i="1" dirty="0">
              <a:solidFill>
                <a:schemeClr val="accent1"/>
              </a:solidFill>
            </a:endParaRPr>
          </a:p>
        </p:txBody>
      </p:sp>
      <p:pic>
        <p:nvPicPr>
          <p:cNvPr id="6" name="Picture 5" descr="C:\Users\dmonkey\Google Drive\Capstone Project\2. Research\Data collection\Yubisashi screenshot\Screenshot_2015-03-15-19-02-5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15166" y="1856247"/>
            <a:ext cx="2207615" cy="36366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489386" y="635026"/>
            <a:ext cx="4071133" cy="830997"/>
          </a:xfrm>
          <a:prstGeom prst="rect">
            <a:avLst/>
          </a:prstGeom>
          <a:noFill/>
        </p:spPr>
        <p:txBody>
          <a:bodyPr wrap="square" rtlCol="0">
            <a:spAutoFit/>
          </a:bodyPr>
          <a:lstStyle/>
          <a:p>
            <a:r>
              <a:rPr lang="en-US" sz="2400" b="1" dirty="0" smtClean="0">
                <a:solidFill>
                  <a:schemeClr val="accent1"/>
                </a:solidFill>
                <a:latin typeface="Segoe UI" panose="020B0502040204020203" pitchFamily="34" charset="0"/>
                <a:cs typeface="Segoe UI" panose="020B0502040204020203" pitchFamily="34" charset="0"/>
              </a:rPr>
              <a:t>Data building </a:t>
            </a:r>
            <a:r>
              <a:rPr lang="ja-JP" altLang="en-US" sz="2400" b="1" dirty="0">
                <a:solidFill>
                  <a:schemeClr val="accent1"/>
                </a:solidFill>
                <a:latin typeface="Segoe UI" panose="020B0502040204020203" pitchFamily="34" charset="0"/>
                <a:cs typeface="Segoe UI" panose="020B0502040204020203" pitchFamily="34" charset="0"/>
              </a:rPr>
              <a:t>・ 建物データ</a:t>
            </a:r>
          </a:p>
          <a:p>
            <a:endParaRPr lang="en-US" sz="2400" b="1"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0222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1000"/>
                                        <p:tgtEl>
                                          <p:spTgt spid="6"/>
                                        </p:tgtEl>
                                      </p:cBhvr>
                                    </p:animEffect>
                                  </p:childTnLst>
                                </p:cTn>
                              </p:par>
                              <p:par>
                                <p:cTn id="18" presetID="22" presetClass="entr" presetSubtype="8"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1000"/>
                                        <p:tgtEl>
                                          <p:spTgt spid="9"/>
                                        </p:tgtEl>
                                      </p:cBhvr>
                                    </p:animEffect>
                                  </p:childTnLst>
                                </p:cTn>
                              </p:par>
                              <p:par>
                                <p:cTn id="21" presetID="22" presetClass="entr" presetSubtype="2"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wipe(right)">
                                      <p:cBhvr>
                                        <p:cTn id="23"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63500"/>
            <a:ext cx="6883398" cy="5162549"/>
          </a:xfrm>
          <a:prstGeom prst="rect">
            <a:avLst/>
          </a:prstGeom>
        </p:spPr>
      </p:pic>
      <p:sp>
        <p:nvSpPr>
          <p:cNvPr id="11" name="TextBox 10"/>
          <p:cNvSpPr txBox="1"/>
          <p:nvPr/>
        </p:nvSpPr>
        <p:spPr>
          <a:xfrm>
            <a:off x="2489386" y="635026"/>
            <a:ext cx="4071133" cy="830997"/>
          </a:xfrm>
          <a:prstGeom prst="rect">
            <a:avLst/>
          </a:prstGeom>
          <a:noFill/>
        </p:spPr>
        <p:txBody>
          <a:bodyPr wrap="square" rtlCol="0">
            <a:spAutoFit/>
          </a:bodyPr>
          <a:lstStyle/>
          <a:p>
            <a:r>
              <a:rPr lang="en-US" sz="2400" b="1" dirty="0" smtClean="0">
                <a:solidFill>
                  <a:schemeClr val="accent1"/>
                </a:solidFill>
                <a:latin typeface="Segoe UI" panose="020B0502040204020203" pitchFamily="34" charset="0"/>
                <a:cs typeface="Segoe UI" panose="020B0502040204020203" pitchFamily="34" charset="0"/>
              </a:rPr>
              <a:t>Data building </a:t>
            </a:r>
            <a:r>
              <a:rPr lang="ja-JP" altLang="en-US" sz="2400" b="1" dirty="0">
                <a:solidFill>
                  <a:schemeClr val="accent1"/>
                </a:solidFill>
                <a:latin typeface="Segoe UI" panose="020B0502040204020203" pitchFamily="34" charset="0"/>
                <a:cs typeface="Segoe UI" panose="020B0502040204020203" pitchFamily="34" charset="0"/>
              </a:rPr>
              <a:t>・ 建物データ</a:t>
            </a:r>
          </a:p>
          <a:p>
            <a:endParaRPr lang="en-US" sz="2400" b="1" dirty="0">
              <a:solidFill>
                <a:schemeClr val="accent1"/>
              </a:solidFill>
              <a:latin typeface="Segoe UI" panose="020B0502040204020203" pitchFamily="34" charset="0"/>
              <a:cs typeface="Segoe UI" panose="020B0502040204020203" pitchFamily="34" charset="0"/>
            </a:endParaRPr>
          </a:p>
        </p:txBody>
      </p:sp>
      <p:pic>
        <p:nvPicPr>
          <p:cNvPr id="13" name="Picture 2" descr="C:\Users\dmonkey\Google Drive\Capstone Project\2. Research\Data collection\Yubisashi screenshot\Screenshot_2015-03-15-19-03-10.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22781" y="1954674"/>
            <a:ext cx="2280544" cy="40543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p:spPr>
      </p:pic>
      <p:pic>
        <p:nvPicPr>
          <p:cNvPr id="14" name="Picture 3" descr="C:\Users\dmonkey\Google Drive\Capstone Project\2. Research\Data collection\Yubisashi screenshot\Screenshot_2015-03-15-19-03-18.png"/>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18669" y="1794437"/>
            <a:ext cx="2583009" cy="428959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15" name="Rectangle 14"/>
          <p:cNvSpPr/>
          <p:nvPr/>
        </p:nvSpPr>
        <p:spPr>
          <a:xfrm>
            <a:off x="3476471" y="5714700"/>
            <a:ext cx="2505751" cy="369332"/>
          </a:xfrm>
          <a:prstGeom prst="rect">
            <a:avLst/>
          </a:prstGeom>
        </p:spPr>
        <p:txBody>
          <a:bodyPr wrap="none">
            <a:spAutoFit/>
          </a:bodyPr>
          <a:lstStyle/>
          <a:p>
            <a:r>
              <a:rPr lang="en-US" i="1" dirty="0" err="1" smtClean="0">
                <a:solidFill>
                  <a:schemeClr val="accent1"/>
                </a:solidFill>
                <a:latin typeface="Segoe UI" pitchFamily="34" charset="0"/>
                <a:cs typeface="Segoe UI" pitchFamily="34" charset="0"/>
              </a:rPr>
              <a:t>Betonamu</a:t>
            </a:r>
            <a:r>
              <a:rPr lang="en-US" i="1" dirty="0" smtClean="0">
                <a:solidFill>
                  <a:schemeClr val="accent1"/>
                </a:solidFill>
                <a:latin typeface="Segoe UI" pitchFamily="34" charset="0"/>
                <a:cs typeface="Segoe UI" pitchFamily="34" charset="0"/>
              </a:rPr>
              <a:t> - </a:t>
            </a:r>
            <a:r>
              <a:rPr lang="en-US" i="1" dirty="0" err="1" smtClean="0">
                <a:solidFill>
                  <a:schemeClr val="accent1"/>
                </a:solidFill>
                <a:latin typeface="Segoe UI" pitchFamily="34" charset="0"/>
                <a:cs typeface="Segoe UI" pitchFamily="34" charset="0"/>
              </a:rPr>
              <a:t>Yubishashi</a:t>
            </a:r>
            <a:endParaRPr lang="en-US" i="1" dirty="0">
              <a:solidFill>
                <a:schemeClr val="accent1"/>
              </a:solidFill>
              <a:latin typeface="Segoe UI" pitchFamily="34" charset="0"/>
              <a:cs typeface="Segoe UI" pitchFamily="34" charset="0"/>
            </a:endParaRPr>
          </a:p>
        </p:txBody>
      </p:sp>
      <p:sp>
        <p:nvSpPr>
          <p:cNvPr id="16" name="Rectangle 15"/>
          <p:cNvSpPr/>
          <p:nvPr/>
        </p:nvSpPr>
        <p:spPr>
          <a:xfrm>
            <a:off x="4054321" y="6121178"/>
            <a:ext cx="1350050" cy="369332"/>
          </a:xfrm>
          <a:prstGeom prst="rect">
            <a:avLst/>
          </a:prstGeom>
        </p:spPr>
        <p:txBody>
          <a:bodyPr wrap="none">
            <a:spAutoFit/>
          </a:bodyPr>
          <a:lstStyle/>
          <a:p>
            <a:pPr algn="ctr"/>
            <a:r>
              <a:rPr lang="ja-JP" altLang="en-US" i="1" dirty="0">
                <a:solidFill>
                  <a:schemeClr val="accent1"/>
                </a:solidFill>
              </a:rPr>
              <a:t>指さしアプリ</a:t>
            </a:r>
            <a:endParaRPr lang="en-US" i="1" dirty="0">
              <a:solidFill>
                <a:schemeClr val="accent1"/>
              </a:solidFill>
            </a:endParaRPr>
          </a:p>
        </p:txBody>
      </p:sp>
      <p:pic>
        <p:nvPicPr>
          <p:cNvPr id="17" name="Picture 16" descr="C:\Users\dmonkey\Google Drive\Capstone Project\2. Research\Data collection\Yubisashi screenshot\Screenshot_2015-03-15-19-02-51.png"/>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5166" y="1856247"/>
            <a:ext cx="2207615" cy="36366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7" descr="C:\Users\dmonkey\Desktop\Untitl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558" y="2819651"/>
            <a:ext cx="7916370" cy="241565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74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63500"/>
            <a:ext cx="6883398" cy="5162549"/>
          </a:xfrm>
          <a:prstGeom prst="rect">
            <a:avLst/>
          </a:prstGeom>
        </p:spPr>
      </p:pic>
      <p:sp>
        <p:nvSpPr>
          <p:cNvPr id="4" name="Rectangle 3"/>
          <p:cNvSpPr/>
          <p:nvPr/>
        </p:nvSpPr>
        <p:spPr>
          <a:xfrm rot="21097834">
            <a:off x="780787" y="2158549"/>
            <a:ext cx="2861681" cy="461665"/>
          </a:xfrm>
          <a:prstGeom prst="rect">
            <a:avLst/>
          </a:prstGeom>
        </p:spPr>
        <p:txBody>
          <a:bodyPr wrap="none">
            <a:spAutoFit/>
          </a:bodyPr>
          <a:lstStyle/>
          <a:p>
            <a:r>
              <a:rPr lang="en-US" sz="2400" dirty="0" smtClean="0">
                <a:latin typeface="Segoe UI" pitchFamily="34" charset="0"/>
                <a:cs typeface="Segoe UI" pitchFamily="34" charset="0"/>
              </a:rPr>
              <a:t>Adobe Audition cs6</a:t>
            </a:r>
            <a:endParaRPr lang="en-US" sz="2400" dirty="0">
              <a:latin typeface="Segoe UI" pitchFamily="34" charset="0"/>
              <a:cs typeface="Segoe UI" pitchFamily="34" charset="0"/>
            </a:endParaRPr>
          </a:p>
        </p:txBody>
      </p:sp>
      <p:pic>
        <p:nvPicPr>
          <p:cNvPr id="6" name="Picture 3" descr="C:\Users\dmonkey\Desktop\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69036">
            <a:off x="1012785" y="2386624"/>
            <a:ext cx="7132410" cy="38067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489386" y="635026"/>
            <a:ext cx="4071133" cy="830997"/>
          </a:xfrm>
          <a:prstGeom prst="rect">
            <a:avLst/>
          </a:prstGeom>
          <a:noFill/>
        </p:spPr>
        <p:txBody>
          <a:bodyPr wrap="square" rtlCol="0">
            <a:spAutoFit/>
          </a:bodyPr>
          <a:lstStyle/>
          <a:p>
            <a:r>
              <a:rPr lang="en-US" sz="2400" b="1" dirty="0" smtClean="0">
                <a:solidFill>
                  <a:schemeClr val="accent1"/>
                </a:solidFill>
                <a:latin typeface="Segoe UI" panose="020B0502040204020203" pitchFamily="34" charset="0"/>
                <a:cs typeface="Segoe UI" panose="020B0502040204020203" pitchFamily="34" charset="0"/>
              </a:rPr>
              <a:t>Data building </a:t>
            </a:r>
            <a:r>
              <a:rPr lang="ja-JP" altLang="en-US" sz="2400" b="1" dirty="0">
                <a:solidFill>
                  <a:schemeClr val="accent1"/>
                </a:solidFill>
                <a:latin typeface="Segoe UI" panose="020B0502040204020203" pitchFamily="34" charset="0"/>
                <a:cs typeface="Segoe UI" panose="020B0502040204020203" pitchFamily="34" charset="0"/>
              </a:rPr>
              <a:t>・ 建物データ</a:t>
            </a:r>
          </a:p>
          <a:p>
            <a:endParaRPr lang="en-US" sz="2400" b="1" dirty="0">
              <a:solidFill>
                <a:schemeClr val="accent1"/>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710518">
            <a:off x="3753782" y="1324832"/>
            <a:ext cx="5022375" cy="2446173"/>
          </a:xfrm>
          <a:prstGeom prst="rect">
            <a:avLst/>
          </a:prstGeom>
          <a:ln>
            <a:noFill/>
          </a:ln>
          <a:effectLst>
            <a:softEdge rad="112500"/>
          </a:effectLst>
        </p:spPr>
      </p:pic>
    </p:spTree>
    <p:extLst>
      <p:ext uri="{BB962C8B-B14F-4D97-AF65-F5344CB8AC3E}">
        <p14:creationId xmlns:p14="http://schemas.microsoft.com/office/powerpoint/2010/main" val="259661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63500"/>
            <a:ext cx="6883398" cy="5162549"/>
          </a:xfrm>
          <a:prstGeom prst="rect">
            <a:avLst/>
          </a:prstGeom>
        </p:spPr>
      </p:pic>
      <p:pic>
        <p:nvPicPr>
          <p:cNvPr id="4" name="Picture 3"/>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824248" y="1285718"/>
            <a:ext cx="7953924" cy="5282507"/>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436" y="2446637"/>
            <a:ext cx="6310648" cy="412158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7" name="TextBox 6"/>
          <p:cNvSpPr txBox="1"/>
          <p:nvPr/>
        </p:nvSpPr>
        <p:spPr>
          <a:xfrm>
            <a:off x="2489386" y="635026"/>
            <a:ext cx="4071133" cy="830997"/>
          </a:xfrm>
          <a:prstGeom prst="rect">
            <a:avLst/>
          </a:prstGeom>
          <a:noFill/>
        </p:spPr>
        <p:txBody>
          <a:bodyPr wrap="square" rtlCol="0">
            <a:spAutoFit/>
          </a:bodyPr>
          <a:lstStyle/>
          <a:p>
            <a:r>
              <a:rPr lang="en-US" sz="2400" b="1" dirty="0" smtClean="0">
                <a:solidFill>
                  <a:schemeClr val="accent1"/>
                </a:solidFill>
                <a:latin typeface="Segoe UI" panose="020B0502040204020203" pitchFamily="34" charset="0"/>
                <a:cs typeface="Segoe UI" panose="020B0502040204020203" pitchFamily="34" charset="0"/>
              </a:rPr>
              <a:t>Data building </a:t>
            </a:r>
            <a:r>
              <a:rPr lang="ja-JP" altLang="en-US" sz="2400" b="1" dirty="0">
                <a:solidFill>
                  <a:schemeClr val="accent1"/>
                </a:solidFill>
                <a:latin typeface="Segoe UI" panose="020B0502040204020203" pitchFamily="34" charset="0"/>
                <a:cs typeface="Segoe UI" panose="020B0502040204020203" pitchFamily="34" charset="0"/>
              </a:rPr>
              <a:t>・ 建物データ</a:t>
            </a:r>
          </a:p>
          <a:p>
            <a:endParaRPr lang="en-US" sz="2400" b="1"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875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14" presetClass="entr" presetSubtype="1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883398" cy="5162549"/>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551" y="2324037"/>
            <a:ext cx="6402092" cy="35986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TextBox 3"/>
          <p:cNvSpPr txBox="1"/>
          <p:nvPr/>
        </p:nvSpPr>
        <p:spPr>
          <a:xfrm>
            <a:off x="2489386" y="635026"/>
            <a:ext cx="4071133" cy="830997"/>
          </a:xfrm>
          <a:prstGeom prst="rect">
            <a:avLst/>
          </a:prstGeom>
          <a:noFill/>
        </p:spPr>
        <p:txBody>
          <a:bodyPr wrap="square" rtlCol="0">
            <a:spAutoFit/>
          </a:bodyPr>
          <a:lstStyle/>
          <a:p>
            <a:r>
              <a:rPr lang="en-US" sz="2400" b="1" dirty="0" smtClean="0">
                <a:solidFill>
                  <a:schemeClr val="accent1"/>
                </a:solidFill>
                <a:latin typeface="Segoe UI" panose="020B0502040204020203" pitchFamily="34" charset="0"/>
                <a:cs typeface="Segoe UI" panose="020B0502040204020203" pitchFamily="34" charset="0"/>
              </a:rPr>
              <a:t>Data building </a:t>
            </a:r>
            <a:r>
              <a:rPr lang="ja-JP" altLang="en-US" sz="2400" b="1" dirty="0">
                <a:solidFill>
                  <a:schemeClr val="accent1"/>
                </a:solidFill>
                <a:latin typeface="Segoe UI" panose="020B0502040204020203" pitchFamily="34" charset="0"/>
                <a:cs typeface="Segoe UI" panose="020B0502040204020203" pitchFamily="34" charset="0"/>
              </a:rPr>
              <a:t>・ 建物データ</a:t>
            </a:r>
          </a:p>
          <a:p>
            <a:endParaRPr lang="en-US" sz="2400" b="1" dirty="0">
              <a:solidFill>
                <a:schemeClr val="accent1"/>
              </a:solidFill>
              <a:latin typeface="Segoe UI" panose="020B0502040204020203" pitchFamily="34" charset="0"/>
              <a:cs typeface="Segoe UI" panose="020B0502040204020203" pitchFamily="34" charset="0"/>
            </a:endParaRPr>
          </a:p>
        </p:txBody>
      </p:sp>
      <p:pic>
        <p:nvPicPr>
          <p:cNvPr id="5" name="Google Places API for Android  -  Google Developer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26397" y="1350688"/>
            <a:ext cx="2571750" cy="4572000"/>
          </a:xfrm>
          <a:prstGeom prst="rect">
            <a:avLst/>
          </a:prstGeom>
          <a:ln>
            <a:noFill/>
          </a:ln>
          <a:effectLst>
            <a:reflection blurRad="12700" stA="30000" endPos="30000" dist="5000" dir="5400000" sy="-100000" algn="bl" rotWithShape="0"/>
          </a:effectLst>
          <a:scene3d>
            <a:camera prst="perspectiveContrastingLeftFacing" fov="2700000">
              <a:rot lat="300000" lon="1800000" rev="0"/>
            </a:camera>
            <a:lightRig rig="threePt" dir="t">
              <a:rot lat="0" lon="0" rev="2700000"/>
            </a:lightRig>
          </a:scene3d>
          <a:sp3d>
            <a:bevelT w="63500" h="50800"/>
          </a:sp3d>
        </p:spPr>
      </p:pic>
    </p:spTree>
    <p:extLst>
      <p:ext uri="{BB962C8B-B14F-4D97-AF65-F5344CB8AC3E}">
        <p14:creationId xmlns:p14="http://schemas.microsoft.com/office/powerpoint/2010/main" val="183843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par>
                          <p:cTn id="11" fill="hold">
                            <p:stCondLst>
                              <p:cond delay="2000"/>
                            </p:stCondLst>
                            <p:childTnLst>
                              <p:par>
                                <p:cTn id="12" presetID="1" presetClass="mediacall" presetSubtype="0" fill="hold" nodeType="afterEffect">
                                  <p:stCondLst>
                                    <p:cond delay="0"/>
                                  </p:stCondLst>
                                  <p:childTnLst>
                                    <p:cmd type="call" cmd="playFrom(0.0)">
                                      <p:cBhvr>
                                        <p:cTn id="13" dur="64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remove"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91815" y="6090431"/>
            <a:ext cx="2236734" cy="369332"/>
          </a:xfrm>
          <a:prstGeom prst="rect">
            <a:avLst/>
          </a:prstGeom>
        </p:spPr>
        <p:txBody>
          <a:bodyPr wrap="square">
            <a:spAutoFit/>
          </a:bodyPr>
          <a:lstStyle/>
          <a:p>
            <a:r>
              <a:rPr lang="en-US" i="1" dirty="0">
                <a:solidFill>
                  <a:schemeClr val="accent1"/>
                </a:solidFill>
                <a:latin typeface="Segoe UI" pitchFamily="34" charset="0"/>
                <a:cs typeface="Segoe UI" pitchFamily="34" charset="0"/>
              </a:rPr>
              <a:t>Suggestion function</a:t>
            </a:r>
          </a:p>
        </p:txBody>
      </p:sp>
      <p:pic>
        <p:nvPicPr>
          <p:cNvPr id="5" name="Picture 3" descr="C:\Users\dmonkey\Google Drive\Capstone Project\5. Design\Final UI\SC_VTT_00_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7254" y="807470"/>
            <a:ext cx="1316620" cy="23406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2" descr="C:\Users\dmonkey\Google Drive\Capstone Project\5. Design\Final UI\SC_VTT_00_4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7254" y="3466038"/>
            <a:ext cx="1316620" cy="23406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63500"/>
            <a:ext cx="6883398" cy="5162549"/>
          </a:xfrm>
          <a:prstGeom prst="rect">
            <a:avLst/>
          </a:prstGeom>
        </p:spPr>
      </p:pic>
      <p:pic>
        <p:nvPicPr>
          <p:cNvPr id="8" name="Content Placeholder 4"/>
          <p:cNvPicPr>
            <a:picLocks/>
          </p:cNvPicPr>
          <p:nvPr/>
        </p:nvPicPr>
        <p:blipFill>
          <a:blip r:embed="rId5">
            <a:extLst>
              <a:ext uri="{28A0092B-C50C-407E-A947-70E740481C1C}">
                <a14:useLocalDpi xmlns:a14="http://schemas.microsoft.com/office/drawing/2010/main" val="0"/>
              </a:ext>
            </a:extLst>
          </a:blip>
          <a:stretch>
            <a:fillRect/>
          </a:stretch>
        </p:blipFill>
        <p:spPr>
          <a:xfrm>
            <a:off x="776071" y="1289362"/>
            <a:ext cx="6668222" cy="4517335"/>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685615" y="635026"/>
            <a:ext cx="5874904" cy="830997"/>
          </a:xfrm>
          <a:prstGeom prst="rect">
            <a:avLst/>
          </a:prstGeom>
          <a:noFill/>
        </p:spPr>
        <p:txBody>
          <a:bodyPr wrap="square" rtlCol="0">
            <a:spAutoFit/>
          </a:bodyPr>
          <a:lstStyle/>
          <a:p>
            <a:r>
              <a:rPr lang="en-US" sz="2400" b="1" dirty="0" smtClean="0">
                <a:solidFill>
                  <a:schemeClr val="accent1"/>
                </a:solidFill>
                <a:latin typeface="Segoe UI" panose="020B0502040204020203" pitchFamily="34" charset="0"/>
                <a:cs typeface="Segoe UI" panose="020B0502040204020203" pitchFamily="34" charset="0"/>
              </a:rPr>
              <a:t>Sequence </a:t>
            </a:r>
            <a:r>
              <a:rPr lang="en-US" sz="2400" b="1" dirty="0">
                <a:solidFill>
                  <a:schemeClr val="accent1"/>
                </a:solidFill>
                <a:latin typeface="Segoe UI" panose="020B0502040204020203" pitchFamily="34" charset="0"/>
                <a:cs typeface="Segoe UI" panose="020B0502040204020203" pitchFamily="34" charset="0"/>
              </a:rPr>
              <a:t>diagram </a:t>
            </a:r>
            <a:r>
              <a:rPr lang="ja-JP" altLang="en-US" sz="2400" b="1" dirty="0" smtClean="0">
                <a:solidFill>
                  <a:schemeClr val="accent1"/>
                </a:solidFill>
                <a:latin typeface="Segoe UI" panose="020B0502040204020203" pitchFamily="34" charset="0"/>
                <a:cs typeface="Segoe UI" panose="020B0502040204020203" pitchFamily="34" charset="0"/>
              </a:rPr>
              <a:t>・ </a:t>
            </a:r>
            <a:r>
              <a:rPr lang="ja-JP" altLang="en-US" sz="2400" b="1" dirty="0">
                <a:solidFill>
                  <a:schemeClr val="accent1"/>
                </a:solidFill>
                <a:latin typeface="Segoe UI" panose="020B0502040204020203" pitchFamily="34" charset="0"/>
                <a:cs typeface="Segoe UI" panose="020B0502040204020203" pitchFamily="34" charset="0"/>
              </a:rPr>
              <a:t>シーケンス図</a:t>
            </a:r>
          </a:p>
          <a:p>
            <a:endParaRPr lang="en-US" sz="2400" b="1"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5435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1000"/>
                                        <p:tgtEl>
                                          <p:spTgt spid="9"/>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ppt_x"/>
                                          </p:val>
                                        </p:tav>
                                        <p:tav tm="100000">
                                          <p:val>
                                            <p:strVal val="#ppt_x"/>
                                          </p:val>
                                        </p:tav>
                                      </p:tavLst>
                                    </p:anim>
                                    <p:anim calcmode="lin" valueType="num">
                                      <p:cBhvr additive="base">
                                        <p:cTn id="11" dur="1000" fill="hold"/>
                                        <p:tgtEl>
                                          <p:spTgt spid="2"/>
                                        </p:tgtEl>
                                        <p:attrNameLst>
                                          <p:attrName>ppt_y</p:attrName>
                                        </p:attrNameLst>
                                      </p:cBhvr>
                                      <p:tavLst>
                                        <p:tav tm="0">
                                          <p:val>
                                            <p:strVal val="1+#ppt_h/2"/>
                                          </p:val>
                                        </p:tav>
                                        <p:tav tm="100000">
                                          <p:val>
                                            <p:strVal val="#ppt_y"/>
                                          </p:val>
                                        </p:tav>
                                      </p:tavLst>
                                    </p:anim>
                                  </p:childTnLst>
                                </p:cTn>
                              </p:par>
                              <p:par>
                                <p:cTn id="12" presetID="14" presetClass="entr" presetSubtype="1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1000"/>
                                        <p:tgtEl>
                                          <p:spTgt spid="8"/>
                                        </p:tgtEl>
                                      </p:cBhvr>
                                    </p:animEffect>
                                  </p:childTnLst>
                                </p:cTn>
                              </p:par>
                              <p:par>
                                <p:cTn id="15" presetID="47"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607"/>
            <a:ext cx="9143998" cy="703121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794" y="1500369"/>
            <a:ext cx="3876541" cy="385946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3199" y="1924049"/>
            <a:ext cx="6832599" cy="51244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9450" y="5220953"/>
            <a:ext cx="3684548" cy="1637576"/>
          </a:xfrm>
          <a:prstGeom prst="rect">
            <a:avLst/>
          </a:prstGeom>
        </p:spPr>
      </p:pic>
    </p:spTree>
    <p:extLst>
      <p:ext uri="{BB962C8B-B14F-4D97-AF65-F5344CB8AC3E}">
        <p14:creationId xmlns:p14="http://schemas.microsoft.com/office/powerpoint/2010/main" val="156878403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323" y="2832086"/>
            <a:ext cx="6852411" cy="513930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0" y="47610"/>
            <a:ext cx="6817730" cy="511329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2914" y="2859464"/>
            <a:ext cx="3752674" cy="423335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9450" y="5220953"/>
            <a:ext cx="3684548" cy="1637576"/>
          </a:xfrm>
          <a:prstGeom prst="rect">
            <a:avLst/>
          </a:prstGeom>
        </p:spPr>
      </p:pic>
    </p:spTree>
    <p:extLst>
      <p:ext uri="{BB962C8B-B14F-4D97-AF65-F5344CB8AC3E}">
        <p14:creationId xmlns:p14="http://schemas.microsoft.com/office/powerpoint/2010/main" val="3086295641"/>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6667" fill="hold" nodeType="withEffect">
                                  <p:stCondLst>
                                    <p:cond delay="0"/>
                                  </p:stCondLst>
                                  <p:childTnLst>
                                    <p:animScale>
                                      <p:cBhvr>
                                        <p:cTn id="6" dur="1500" fill="hold"/>
                                        <p:tgtEl>
                                          <p:spTgt spid="4"/>
                                        </p:tgtEl>
                                      </p:cBhvr>
                                      <p:by x="25000" y="25000"/>
                                    </p:animScale>
                                  </p:childTnLst>
                                </p:cTn>
                              </p:par>
                              <p:par>
                                <p:cTn id="7" presetID="42" presetClass="path" presetSubtype="0" accel="50000" decel="50000" fill="hold" nodeType="withEffect">
                                  <p:stCondLst>
                                    <p:cond delay="0"/>
                                  </p:stCondLst>
                                  <p:childTnLst>
                                    <p:animMotion origin="layout" path="M 2.77778E-7 -2.96296E-6 L 0.17917 0.20973 " pathEditMode="relative" rAng="0" ptsTypes="AA">
                                      <p:cBhvr>
                                        <p:cTn id="8" dur="1500" fill="hold"/>
                                        <p:tgtEl>
                                          <p:spTgt spid="4"/>
                                        </p:tgtEl>
                                        <p:attrNameLst>
                                          <p:attrName>ppt_x</p:attrName>
                                          <p:attrName>ppt_y</p:attrName>
                                        </p:attrNameLst>
                                      </p:cBhvr>
                                      <p:rCtr x="8958" y="10486"/>
                                    </p:animMotion>
                                  </p:childTnLst>
                                </p:cTn>
                              </p:par>
                              <p:par>
                                <p:cTn id="9" presetID="2" presetClass="exit" presetSubtype="2" fill="hold" nodeType="withEffect">
                                  <p:stCondLst>
                                    <p:cond delay="0"/>
                                  </p:stCondLst>
                                  <p:childTnLst>
                                    <p:anim calcmode="lin" valueType="num">
                                      <p:cBhvr additive="base">
                                        <p:cTn id="10" dur="500"/>
                                        <p:tgtEl>
                                          <p:spTgt spid="5"/>
                                        </p:tgtEl>
                                        <p:attrNameLst>
                                          <p:attrName>ppt_x</p:attrName>
                                        </p:attrNameLst>
                                      </p:cBhvr>
                                      <p:tavLst>
                                        <p:tav tm="0">
                                          <p:val>
                                            <p:strVal val="ppt_x"/>
                                          </p:val>
                                        </p:tav>
                                        <p:tav tm="100000">
                                          <p:val>
                                            <p:strVal val="1+ppt_w/2"/>
                                          </p:val>
                                        </p:tav>
                                      </p:tavLst>
                                    </p:anim>
                                    <p:anim calcmode="lin" valueType="num">
                                      <p:cBhvr additive="base">
                                        <p:cTn id="11" dur="500"/>
                                        <p:tgtEl>
                                          <p:spTgt spid="5"/>
                                        </p:tgtEl>
                                        <p:attrNameLst>
                                          <p:attrName>ppt_y</p:attrName>
                                        </p:attrNameLst>
                                      </p:cBhvr>
                                      <p:tavLst>
                                        <p:tav tm="0">
                                          <p:val>
                                            <p:strVal val="ppt_y"/>
                                          </p:val>
                                        </p:tav>
                                        <p:tav tm="100000">
                                          <p:val>
                                            <p:strVal val="ppt_y"/>
                                          </p:val>
                                        </p:tav>
                                      </p:tavLst>
                                    </p:anim>
                                    <p:set>
                                      <p:cBhvr>
                                        <p:cTn id="12" dur="1" fill="hold">
                                          <p:stCondLst>
                                            <p:cond delay="499"/>
                                          </p:stCondLst>
                                        </p:cTn>
                                        <p:tgtEl>
                                          <p:spTgt spid="5"/>
                                        </p:tgtEl>
                                        <p:attrNameLst>
                                          <p:attrName>style.visibility</p:attrName>
                                        </p:attrNameLst>
                                      </p:cBhvr>
                                      <p:to>
                                        <p:strVal val="hidden"/>
                                      </p:to>
                                    </p:set>
                                  </p:childTnLst>
                                </p:cTn>
                              </p:par>
                              <p:par>
                                <p:cTn id="13" presetID="42" presetClass="path" presetSubtype="0" accel="50000" decel="50000" fill="hold" nodeType="withEffect">
                                  <p:stCondLst>
                                    <p:cond delay="0"/>
                                  </p:stCondLst>
                                  <p:childTnLst>
                                    <p:animMotion origin="layout" path="M 1.38889E-6 0 L -0.25469 -0.40787 " pathEditMode="relative" rAng="0" ptsTypes="AA">
                                      <p:cBhvr>
                                        <p:cTn id="14" dur="1500" fill="hold"/>
                                        <p:tgtEl>
                                          <p:spTgt spid="2"/>
                                        </p:tgtEl>
                                        <p:attrNameLst>
                                          <p:attrName>ppt_x</p:attrName>
                                          <p:attrName>ppt_y</p:attrName>
                                        </p:attrNameLst>
                                      </p:cBhvr>
                                      <p:rCtr x="-12743" y="-20394"/>
                                    </p:animMotion>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12700"/>
            <a:ext cx="3881812" cy="3864710"/>
          </a:xfrm>
          <a:prstGeom prst="rect">
            <a:avLst/>
          </a:prstGeom>
        </p:spPr>
      </p:pic>
      <p:sp>
        <p:nvSpPr>
          <p:cNvPr id="3" name="Rectangle 2"/>
          <p:cNvSpPr/>
          <p:nvPr/>
        </p:nvSpPr>
        <p:spPr>
          <a:xfrm>
            <a:off x="1144138" y="637005"/>
            <a:ext cx="7602697" cy="584775"/>
          </a:xfrm>
          <a:prstGeom prst="rect">
            <a:avLst/>
          </a:prstGeom>
        </p:spPr>
        <p:txBody>
          <a:bodyPr wrap="square">
            <a:spAutoFit/>
          </a:bodyPr>
          <a:lstStyle/>
          <a:p>
            <a:pPr algn="ctr"/>
            <a:r>
              <a:rPr lang="vi-VN" sz="3000" dirty="0">
                <a:solidFill>
                  <a:schemeClr val="accent1"/>
                </a:solidFill>
                <a:latin typeface="Tahoma" panose="020B0604030504040204" pitchFamily="34" charset="0"/>
                <a:ea typeface="Tahoma" panose="020B0604030504040204" pitchFamily="34" charset="0"/>
                <a:cs typeface="Tahoma" panose="020B0604030504040204" pitchFamily="34" charset="0"/>
              </a:rPr>
              <a:t>Project </a:t>
            </a:r>
            <a:r>
              <a:rPr lang="vi-VN" sz="3000" dirty="0" smtClean="0">
                <a:solidFill>
                  <a:schemeClr val="accent1"/>
                </a:solidFill>
                <a:latin typeface="Tahoma" panose="020B0604030504040204" pitchFamily="34" charset="0"/>
                <a:ea typeface="Tahoma" panose="020B0604030504040204" pitchFamily="34" charset="0"/>
                <a:cs typeface="Tahoma" panose="020B0604030504040204" pitchFamily="34" charset="0"/>
              </a:rPr>
              <a:t>background</a:t>
            </a:r>
            <a:r>
              <a:rPr lang="en-US" sz="3000" dirty="0" smtClean="0">
                <a:solidFill>
                  <a:schemeClr val="accent1"/>
                </a:solidFill>
                <a:latin typeface="Tahoma" panose="020B0604030504040204" pitchFamily="34" charset="0"/>
                <a:ea typeface="Tahoma" panose="020B0604030504040204" pitchFamily="34" charset="0"/>
                <a:cs typeface="Tahoma" panose="020B0604030504040204" pitchFamily="34" charset="0"/>
              </a:rPr>
              <a:t> </a:t>
            </a:r>
            <a:r>
              <a:rPr lang="ja-JP" altLang="en-US" sz="3200" dirty="0" smtClean="0">
                <a:solidFill>
                  <a:schemeClr val="accent1"/>
                </a:solidFill>
                <a:latin typeface="Segoe UI" panose="020B0502040204020203" pitchFamily="34" charset="0"/>
                <a:cs typeface="Segoe UI" panose="020B0502040204020203" pitchFamily="34" charset="0"/>
              </a:rPr>
              <a:t>・</a:t>
            </a:r>
            <a:r>
              <a:rPr lang="en-US" sz="3200" dirty="0" smtClean="0">
                <a:solidFill>
                  <a:schemeClr val="accent1"/>
                </a:solidFill>
                <a:latin typeface="Segoe UI" panose="020B0502040204020203" pitchFamily="34" charset="0"/>
                <a:cs typeface="Segoe UI" panose="020B0502040204020203" pitchFamily="34" charset="0"/>
              </a:rPr>
              <a:t> </a:t>
            </a:r>
            <a:r>
              <a:rPr lang="ja-JP" altLang="en-US" sz="3200" dirty="0" smtClean="0">
                <a:solidFill>
                  <a:schemeClr val="accent1"/>
                </a:solidFill>
                <a:latin typeface="Segoe UI" panose="020B0502040204020203" pitchFamily="34" charset="0"/>
                <a:cs typeface="Segoe UI" panose="020B0502040204020203" pitchFamily="34" charset="0"/>
              </a:rPr>
              <a:t>プ</a:t>
            </a:r>
            <a:r>
              <a:rPr lang="ja-JP" altLang="en-US" sz="3200" dirty="0">
                <a:solidFill>
                  <a:schemeClr val="accent1"/>
                </a:solidFill>
                <a:latin typeface="Segoe UI" panose="020B0502040204020203" pitchFamily="34" charset="0"/>
                <a:cs typeface="Segoe UI" panose="020B0502040204020203" pitchFamily="34" charset="0"/>
              </a:rPr>
              <a:t>ロジェクトの背</a:t>
            </a:r>
            <a:r>
              <a:rPr lang="ja-JP" altLang="en-US" sz="3200" dirty="0" smtClean="0">
                <a:solidFill>
                  <a:schemeClr val="accent1"/>
                </a:solidFill>
                <a:latin typeface="Segoe UI" panose="020B0502040204020203" pitchFamily="34" charset="0"/>
                <a:cs typeface="Segoe UI" panose="020B0502040204020203" pitchFamily="34" charset="0"/>
              </a:rPr>
              <a:t>景</a:t>
            </a:r>
            <a:endParaRPr lang="en-US" sz="3200" dirty="0">
              <a:solidFill>
                <a:schemeClr val="accent1"/>
              </a:solidFill>
              <a:latin typeface="Segoe UI" panose="020B0502040204020203" pitchFamily="34" charset="0"/>
              <a:cs typeface="Segoe UI" panose="020B0502040204020203" pitchFamily="34" charset="0"/>
            </a:endParaRPr>
          </a:p>
        </p:txBody>
      </p:sp>
      <p:sp>
        <p:nvSpPr>
          <p:cNvPr id="4" name="Rectangle 3"/>
          <p:cNvSpPr/>
          <p:nvPr/>
        </p:nvSpPr>
        <p:spPr>
          <a:xfrm>
            <a:off x="884481" y="1846085"/>
            <a:ext cx="4061006" cy="2308324"/>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M</a:t>
            </a:r>
            <a:r>
              <a:rPr lang="en-US" dirty="0" smtClean="0">
                <a:latin typeface="Tahoma" panose="020B0604030504040204" pitchFamily="34" charset="0"/>
                <a:ea typeface="Tahoma" panose="020B0604030504040204" pitchFamily="34" charset="0"/>
                <a:cs typeface="Tahoma" panose="020B0604030504040204" pitchFamily="34" charset="0"/>
              </a:rPr>
              <a:t>aking </a:t>
            </a:r>
            <a:r>
              <a:rPr lang="en-US" dirty="0">
                <a:latin typeface="Tahoma" panose="020B0604030504040204" pitchFamily="34" charset="0"/>
                <a:ea typeface="Tahoma" panose="020B0604030504040204" pitchFamily="34" charset="0"/>
                <a:cs typeface="Tahoma" panose="020B0604030504040204" pitchFamily="34" charset="0"/>
              </a:rPr>
              <a:t>a </a:t>
            </a:r>
            <a:r>
              <a:rPr lang="en-US" u="sng" dirty="0">
                <a:latin typeface="Tahoma" panose="020B0604030504040204" pitchFamily="34" charset="0"/>
                <a:ea typeface="Tahoma" panose="020B0604030504040204" pitchFamily="34" charset="0"/>
                <a:cs typeface="Tahoma" panose="020B0604030504040204" pitchFamily="34" charset="0"/>
              </a:rPr>
              <a:t>communication supporting tool</a:t>
            </a:r>
            <a:r>
              <a:rPr lang="en-US" dirty="0">
                <a:latin typeface="Tahoma" panose="020B0604030504040204" pitchFamily="34" charset="0"/>
                <a:ea typeface="Tahoma" panose="020B0604030504040204" pitchFamily="34" charset="0"/>
                <a:cs typeface="Tahoma" panose="020B0604030504040204" pitchFamily="34" charset="0"/>
              </a:rPr>
              <a:t> for Japanese who travel or take a short trip to Vietnam.</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The idea is a mobile application which user can make a simple conversation with the Vietnamese, just need to touch the screen</a:t>
            </a:r>
            <a:r>
              <a:rPr lang="en-US" dirty="0">
                <a:latin typeface="Segoe UI" panose="020B0502040204020203" pitchFamily="34" charset="0"/>
                <a:cs typeface="Segoe UI" panose="020B0502040204020203" pitchFamily="34" charset="0"/>
              </a:rPr>
              <a:t>.</a:t>
            </a:r>
          </a:p>
        </p:txBody>
      </p:sp>
      <p:cxnSp>
        <p:nvCxnSpPr>
          <p:cNvPr id="6" name="Straight Connector 5"/>
          <p:cNvCxnSpPr/>
          <p:nvPr/>
        </p:nvCxnSpPr>
        <p:spPr>
          <a:xfrm>
            <a:off x="4945487" y="1846085"/>
            <a:ext cx="0" cy="3215312"/>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945487" y="1846085"/>
            <a:ext cx="3541691" cy="2031325"/>
          </a:xfrm>
          <a:prstGeom prst="rect">
            <a:avLst/>
          </a:prstGeom>
        </p:spPr>
        <p:txBody>
          <a:bodyPr wrap="square">
            <a:spAutoFit/>
          </a:bodyPr>
          <a:lstStyle/>
          <a:p>
            <a:r>
              <a:rPr lang="ja-JP" altLang="en-US" b="1" dirty="0"/>
              <a:t>私達は、ベトナムに旅行される日本人のためのアプリを開発したいと思っています</a:t>
            </a:r>
            <a:r>
              <a:rPr lang="ja-JP" altLang="en-US" b="1" dirty="0" smtClean="0"/>
              <a:t>。</a:t>
            </a:r>
            <a:endParaRPr lang="en-US" altLang="ja-JP" b="1" dirty="0" smtClean="0"/>
          </a:p>
          <a:p>
            <a:endParaRPr lang="en-US" b="1" dirty="0">
              <a:latin typeface="Tahoma" panose="020B0604030504040204" pitchFamily="34" charset="0"/>
              <a:ea typeface="Tahoma" panose="020B0604030504040204" pitchFamily="34" charset="0"/>
              <a:cs typeface="Tahoma" panose="020B0604030504040204" pitchFamily="34" charset="0"/>
            </a:endParaRPr>
          </a:p>
          <a:p>
            <a:r>
              <a:rPr lang="ja-JP" altLang="en-US" b="1" dirty="0"/>
              <a:t>このアプリは画面をタッチするだけで、ベトナム人と簡単な会話をすることができるものです。</a:t>
            </a:r>
            <a:endParaRPr lang="en-US"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051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1000"/>
                                        <p:tgtEl>
                                          <p:spTgt spid="7">
                                            <p:txEl>
                                              <p:pRg st="0" end="0"/>
                                            </p:txEl>
                                          </p:spTgt>
                                        </p:tgtEl>
                                      </p:cBhvr>
                                    </p:animEffect>
                                    <p:anim calcmode="lin" valueType="num">
                                      <p:cBhvr>
                                        <p:cTn id="1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7" presetClass="entr" presetSubtype="0" fill="hold" nodeType="after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1000"/>
                                        <p:tgtEl>
                                          <p:spTgt spid="4">
                                            <p:txEl>
                                              <p:pRg st="2" end="2"/>
                                            </p:txEl>
                                          </p:spTgt>
                                        </p:tgtEl>
                                      </p:cBhvr>
                                    </p:animEffect>
                                    <p:anim calcmode="lin" valueType="num">
                                      <p:cBhvr>
                                        <p:cTn id="2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1000"/>
                                        <p:tgtEl>
                                          <p:spTgt spid="7">
                                            <p:txEl>
                                              <p:pRg st="2" end="2"/>
                                            </p:txEl>
                                          </p:spTgt>
                                        </p:tgtEl>
                                      </p:cBhvr>
                                    </p:animEffect>
                                    <p:anim calcmode="lin" valueType="num">
                                      <p:cBhvr>
                                        <p:cTn id="2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47610"/>
            <a:ext cx="6817730" cy="5113298"/>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942974" y="2256314"/>
            <a:ext cx="7338950" cy="2315573"/>
          </a:xfrm>
          <a:prstGeom prst="rect">
            <a:avLst/>
          </a:prstGeom>
          <a:ln>
            <a:solidFill>
              <a:schemeClr val="accent1"/>
            </a:solidFill>
          </a:ln>
        </p:spPr>
      </p:pic>
      <p:sp>
        <p:nvSpPr>
          <p:cNvPr id="6" name="Title 1"/>
          <p:cNvSpPr txBox="1">
            <a:spLocks/>
          </p:cNvSpPr>
          <p:nvPr/>
        </p:nvSpPr>
        <p:spPr>
          <a:xfrm>
            <a:off x="3513357" y="6358246"/>
            <a:ext cx="5200650" cy="352425"/>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i="1" dirty="0"/>
              <a:t>Source:</a:t>
            </a:r>
            <a:r>
              <a:rPr lang="en-US" sz="1200" b="1" dirty="0"/>
              <a:t> </a:t>
            </a:r>
            <a:r>
              <a:rPr lang="en-US" sz="1200" b="1" dirty="0">
                <a:hlinkClick r:id="rId4"/>
              </a:rPr>
              <a:t>https://en.wikipedia.org/wiki/Model_View_ViewModel</a:t>
            </a:r>
            <a:endParaRPr lang="en-US" sz="1200" b="1" dirty="0"/>
          </a:p>
        </p:txBody>
      </p:sp>
      <p:sp>
        <p:nvSpPr>
          <p:cNvPr id="7" name="Rectangle 6"/>
          <p:cNvSpPr/>
          <p:nvPr/>
        </p:nvSpPr>
        <p:spPr>
          <a:xfrm>
            <a:off x="2096292" y="742369"/>
            <a:ext cx="5032313" cy="1077218"/>
          </a:xfrm>
          <a:prstGeom prst="rect">
            <a:avLst/>
          </a:prstGeom>
        </p:spPr>
        <p:txBody>
          <a:bodyPr wrap="square">
            <a:spAutoFit/>
          </a:bodyPr>
          <a:lstStyle/>
          <a:p>
            <a:pPr algn="ctr"/>
            <a:r>
              <a:rPr lang="en-US" sz="3000" dirty="0" smtClean="0">
                <a:solidFill>
                  <a:schemeClr val="accent1"/>
                </a:solidFill>
                <a:latin typeface="Tahoma" panose="020B0604030504040204" pitchFamily="34" charset="0"/>
                <a:ea typeface="Tahoma" panose="020B0604030504040204" pitchFamily="34" charset="0"/>
                <a:cs typeface="Tahoma" panose="020B0604030504040204" pitchFamily="34" charset="0"/>
              </a:rPr>
              <a:t>Software Architecture</a:t>
            </a:r>
            <a:endParaRPr lang="en-US" sz="3200" dirty="0" smtClean="0">
              <a:solidFill>
                <a:schemeClr val="accent1"/>
              </a:solidFill>
              <a:latin typeface="Segoe UI" panose="020B0502040204020203" pitchFamily="34" charset="0"/>
              <a:cs typeface="Segoe UI" panose="020B0502040204020203" pitchFamily="34" charset="0"/>
            </a:endParaRPr>
          </a:p>
          <a:p>
            <a:pPr algn="ctr"/>
            <a:r>
              <a:rPr lang="ja-JP" altLang="en-US" sz="3200" dirty="0" smtClean="0">
                <a:solidFill>
                  <a:schemeClr val="accent1"/>
                </a:solidFill>
                <a:latin typeface="Segoe UI" panose="020B0502040204020203" pitchFamily="34" charset="0"/>
                <a:cs typeface="Segoe UI" panose="020B0502040204020203" pitchFamily="34" charset="0"/>
              </a:rPr>
              <a:t>ソ</a:t>
            </a:r>
            <a:r>
              <a:rPr lang="ja-JP" altLang="en-US" sz="3200" dirty="0">
                <a:solidFill>
                  <a:schemeClr val="accent1"/>
                </a:solidFill>
                <a:latin typeface="Segoe UI" panose="020B0502040204020203" pitchFamily="34" charset="0"/>
                <a:cs typeface="Segoe UI" panose="020B0502040204020203" pitchFamily="34" charset="0"/>
              </a:rPr>
              <a:t>フトウェ</a:t>
            </a:r>
            <a:r>
              <a:rPr lang="ja-JP" altLang="en-US" sz="3200" dirty="0" smtClean="0">
                <a:solidFill>
                  <a:schemeClr val="accent1"/>
                </a:solidFill>
                <a:latin typeface="Segoe UI" panose="020B0502040204020203" pitchFamily="34" charset="0"/>
                <a:cs typeface="Segoe UI" panose="020B0502040204020203" pitchFamily="34" charset="0"/>
              </a:rPr>
              <a:t>アアーキテクチャ</a:t>
            </a:r>
            <a:endParaRPr lang="en-US" sz="3200" dirty="0">
              <a:solidFill>
                <a:schemeClr val="accent1"/>
              </a:solidFill>
              <a:latin typeface="Segoe UI" panose="020B0502040204020203" pitchFamily="34" charset="0"/>
              <a:cs typeface="Segoe UI" panose="020B0502040204020203" pitchFamily="34" charset="0"/>
            </a:endParaRPr>
          </a:p>
        </p:txBody>
      </p:sp>
      <p:sp>
        <p:nvSpPr>
          <p:cNvPr id="8" name="Rectangle 7"/>
          <p:cNvSpPr/>
          <p:nvPr/>
        </p:nvSpPr>
        <p:spPr>
          <a:xfrm>
            <a:off x="942974" y="4645422"/>
            <a:ext cx="7602697" cy="338554"/>
          </a:xfrm>
          <a:prstGeom prst="rect">
            <a:avLst/>
          </a:prstGeom>
        </p:spPr>
        <p:txBody>
          <a:bodyPr wrap="square">
            <a:spAutoFit/>
          </a:bodyPr>
          <a:lstStyle/>
          <a:p>
            <a:pPr algn="ctr"/>
            <a:r>
              <a:rPr lang="en-US" sz="1600" dirty="0" smtClean="0">
                <a:solidFill>
                  <a:schemeClr val="accent1"/>
                </a:solidFill>
                <a:latin typeface="Segoe UI" panose="020B0502040204020203" pitchFamily="34" charset="0"/>
                <a:cs typeface="Segoe UI" panose="020B0502040204020203" pitchFamily="34" charset="0"/>
              </a:rPr>
              <a:t>Model – View – </a:t>
            </a:r>
            <a:r>
              <a:rPr lang="en-US" sz="1600" dirty="0" err="1" smtClean="0">
                <a:solidFill>
                  <a:schemeClr val="accent1"/>
                </a:solidFill>
                <a:latin typeface="Segoe UI" panose="020B0502040204020203" pitchFamily="34" charset="0"/>
                <a:cs typeface="Segoe UI" panose="020B0502040204020203" pitchFamily="34" charset="0"/>
              </a:rPr>
              <a:t>ViewModel</a:t>
            </a:r>
            <a:r>
              <a:rPr lang="en-US" sz="1600" dirty="0" smtClean="0">
                <a:solidFill>
                  <a:schemeClr val="accent1"/>
                </a:solidFill>
                <a:latin typeface="Segoe UI" panose="020B0502040204020203" pitchFamily="34" charset="0"/>
                <a:cs typeface="Segoe UI" panose="020B0502040204020203" pitchFamily="34" charset="0"/>
              </a:rPr>
              <a:t> (MVVM)</a:t>
            </a:r>
            <a:endParaRPr lang="en-US" sz="160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3897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par>
                                <p:cTn id="14" presetID="14"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1000"/>
                                        <p:tgtEl>
                                          <p:spTgt spid="4"/>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7421" y="725356"/>
            <a:ext cx="3269157" cy="5811837"/>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7421" y="2647694"/>
            <a:ext cx="3269157" cy="3683855"/>
          </a:xfrm>
          <a:prstGeom prst="rect">
            <a:avLst/>
          </a:prstGeom>
        </p:spPr>
      </p:pic>
      <p:sp>
        <p:nvSpPr>
          <p:cNvPr id="9" name="Rectangle 8"/>
          <p:cNvSpPr/>
          <p:nvPr/>
        </p:nvSpPr>
        <p:spPr>
          <a:xfrm>
            <a:off x="2937421" y="1322131"/>
            <a:ext cx="1634579" cy="728788"/>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71999" y="1322131"/>
            <a:ext cx="1634579" cy="7287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7710" y="2624871"/>
            <a:ext cx="3268868" cy="3912322"/>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0" y="47610"/>
            <a:ext cx="6817730" cy="5113298"/>
          </a:xfrm>
          <a:prstGeom prst="rect">
            <a:avLst/>
          </a:prstGeom>
        </p:spPr>
      </p:pic>
    </p:spTree>
    <p:extLst>
      <p:ext uri="{BB962C8B-B14F-4D97-AF65-F5344CB8AC3E}">
        <p14:creationId xmlns:p14="http://schemas.microsoft.com/office/powerpoint/2010/main" val="2205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F:\GDrive sync\Capstone Project\4. Architecture\class diagrams\sentence list.png"/>
          <p:cNvPicPr>
            <a:picLocks/>
          </p:cNvPicPr>
          <p:nvPr/>
        </p:nvPicPr>
        <p:blipFill rotWithShape="1">
          <a:blip r:embed="rId2" cstate="print">
            <a:extLst>
              <a:ext uri="{28A0092B-C50C-407E-A947-70E740481C1C}">
                <a14:useLocalDpi xmlns:a14="http://schemas.microsoft.com/office/drawing/2010/main" val="0"/>
              </a:ext>
            </a:extLst>
          </a:blip>
          <a:srcRect l="4843" t="7472" r="7951" b="6119"/>
          <a:stretch/>
        </p:blipFill>
        <p:spPr bwMode="auto">
          <a:xfrm>
            <a:off x="1157617" y="665017"/>
            <a:ext cx="6798565" cy="5698941"/>
          </a:xfrm>
          <a:prstGeom prst="rect">
            <a:avLst/>
          </a:prstGeom>
          <a:noFill/>
          <a:ln>
            <a:solidFill>
              <a:schemeClr val="accent1"/>
            </a:solidFill>
          </a:ln>
          <a:extLst>
            <a:ext uri="{53640926-AAD7-44D8-BBD7-CCE9431645EC}">
              <a14:shadowObscured xmlns:a14="http://schemas.microsoft.com/office/drawing/2010/main"/>
            </a:ext>
          </a:extLst>
        </p:spPr>
      </p:pic>
      <p:sp>
        <p:nvSpPr>
          <p:cNvPr id="4" name="Rectangle 3"/>
          <p:cNvSpPr/>
          <p:nvPr/>
        </p:nvSpPr>
        <p:spPr>
          <a:xfrm>
            <a:off x="942974" y="6418862"/>
            <a:ext cx="7602697" cy="338554"/>
          </a:xfrm>
          <a:prstGeom prst="rect">
            <a:avLst/>
          </a:prstGeom>
        </p:spPr>
        <p:txBody>
          <a:bodyPr wrap="square">
            <a:spAutoFit/>
          </a:bodyPr>
          <a:lstStyle/>
          <a:p>
            <a:pPr algn="ctr"/>
            <a:r>
              <a:rPr lang="en-US" sz="1600" dirty="0" smtClean="0">
                <a:solidFill>
                  <a:schemeClr val="accent1"/>
                </a:solidFill>
                <a:latin typeface="Segoe UI" panose="020B0502040204020203" pitchFamily="34" charset="0"/>
                <a:cs typeface="Segoe UI" panose="020B0502040204020203" pitchFamily="34" charset="0"/>
              </a:rPr>
              <a:t>Sentences Class Diagram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47610"/>
            <a:ext cx="6817730" cy="5113298"/>
          </a:xfrm>
          <a:prstGeom prst="rect">
            <a:avLst/>
          </a:prstGeom>
        </p:spPr>
      </p:pic>
    </p:spTree>
    <p:extLst>
      <p:ext uri="{BB962C8B-B14F-4D97-AF65-F5344CB8AC3E}">
        <p14:creationId xmlns:p14="http://schemas.microsoft.com/office/powerpoint/2010/main" val="116661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0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47610"/>
            <a:ext cx="6817730" cy="5113298"/>
          </a:xfrm>
          <a:prstGeom prst="rect">
            <a:avLst/>
          </a:prstGeom>
        </p:spPr>
      </p:pic>
      <p:pic>
        <p:nvPicPr>
          <p:cNvPr id="3" name="Picture 2" descr="F:\GDrive sync\Capstone Project\4. Architecture\class diagrams\dao.png"/>
          <p:cNvPicPr/>
          <p:nvPr/>
        </p:nvPicPr>
        <p:blipFill rotWithShape="1">
          <a:blip r:embed="rId3" cstate="print">
            <a:extLst>
              <a:ext uri="{28A0092B-C50C-407E-A947-70E740481C1C}">
                <a14:useLocalDpi xmlns:a14="http://schemas.microsoft.com/office/drawing/2010/main" val="0"/>
              </a:ext>
            </a:extLst>
          </a:blip>
          <a:srcRect l="10533" t="3007" r="2150" b="6824"/>
          <a:stretch/>
        </p:blipFill>
        <p:spPr bwMode="auto">
          <a:xfrm>
            <a:off x="1416832" y="1628227"/>
            <a:ext cx="6310334" cy="4738255"/>
          </a:xfrm>
          <a:prstGeom prst="rect">
            <a:avLst/>
          </a:prstGeom>
          <a:noFill/>
          <a:ln w="9525" cap="flat" cmpd="sng" algn="ctr">
            <a:solidFill>
              <a:srgbClr val="5B9BD5"/>
            </a:solidFill>
            <a:prstDash val="solid"/>
            <a:round/>
            <a:headEnd type="none" w="med" len="med"/>
            <a:tailEnd type="none" w="med" len="med"/>
          </a:ln>
          <a:extLst>
            <a:ext uri="{53640926-AAD7-44D8-BBD7-CCE9431645EC}">
              <a14:shadowObscured xmlns:a14="http://schemas.microsoft.com/office/drawing/2010/main"/>
            </a:ext>
          </a:extLst>
        </p:spPr>
      </p:pic>
      <p:sp>
        <p:nvSpPr>
          <p:cNvPr id="5" name="Rectangle 4"/>
          <p:cNvSpPr/>
          <p:nvPr/>
        </p:nvSpPr>
        <p:spPr>
          <a:xfrm>
            <a:off x="942974" y="6405007"/>
            <a:ext cx="7602697" cy="338554"/>
          </a:xfrm>
          <a:prstGeom prst="rect">
            <a:avLst/>
          </a:prstGeom>
        </p:spPr>
        <p:txBody>
          <a:bodyPr wrap="square">
            <a:spAutoFit/>
          </a:bodyPr>
          <a:lstStyle/>
          <a:p>
            <a:pPr algn="ctr"/>
            <a:r>
              <a:rPr lang="en-US" sz="1600" dirty="0" smtClean="0">
                <a:solidFill>
                  <a:schemeClr val="accent1"/>
                </a:solidFill>
                <a:latin typeface="Segoe UI" panose="020B0502040204020203" pitchFamily="34" charset="0"/>
                <a:cs typeface="Segoe UI" panose="020B0502040204020203" pitchFamily="34" charset="0"/>
              </a:rPr>
              <a:t>DAO Class Diagram</a:t>
            </a:r>
            <a:endParaRPr lang="en-US" sz="1600" dirty="0">
              <a:solidFill>
                <a:schemeClr val="accent1"/>
              </a:solidFill>
              <a:latin typeface="Segoe UI" panose="020B0502040204020203" pitchFamily="34" charset="0"/>
              <a:cs typeface="Segoe UI" panose="020B0502040204020203" pitchFamily="34" charset="0"/>
            </a:endParaRPr>
          </a:p>
        </p:txBody>
      </p:sp>
      <p:sp>
        <p:nvSpPr>
          <p:cNvPr id="6" name="Rectangle 5"/>
          <p:cNvSpPr/>
          <p:nvPr/>
        </p:nvSpPr>
        <p:spPr>
          <a:xfrm>
            <a:off x="942973" y="690853"/>
            <a:ext cx="7602697" cy="584775"/>
          </a:xfrm>
          <a:prstGeom prst="rect">
            <a:avLst/>
          </a:prstGeom>
        </p:spPr>
        <p:txBody>
          <a:bodyPr wrap="square">
            <a:spAutoFit/>
          </a:bodyPr>
          <a:lstStyle/>
          <a:p>
            <a:pPr algn="ctr"/>
            <a:r>
              <a:rPr lang="en-US" sz="3000" dirty="0" smtClean="0">
                <a:solidFill>
                  <a:schemeClr val="accent1"/>
                </a:solidFill>
                <a:latin typeface="Tahoma" panose="020B0604030504040204" pitchFamily="34" charset="0"/>
                <a:ea typeface="Tahoma" panose="020B0604030504040204" pitchFamily="34" charset="0"/>
                <a:cs typeface="Tahoma" panose="020B0604030504040204" pitchFamily="34" charset="0"/>
              </a:rPr>
              <a:t>Detail Design </a:t>
            </a:r>
            <a:r>
              <a:rPr lang="ja-JP" altLang="en-US" sz="3200" dirty="0" smtClean="0">
                <a:solidFill>
                  <a:schemeClr val="accent1"/>
                </a:solidFill>
                <a:latin typeface="Segoe UI" panose="020B0502040204020203" pitchFamily="34" charset="0"/>
                <a:cs typeface="Segoe UI" panose="020B0502040204020203" pitchFamily="34" charset="0"/>
              </a:rPr>
              <a:t>・詳細設計</a:t>
            </a:r>
            <a:r>
              <a:rPr lang="en-US" sz="3200" dirty="0" smtClean="0">
                <a:solidFill>
                  <a:schemeClr val="accent1"/>
                </a:solidFill>
                <a:latin typeface="Segoe UI" panose="020B0502040204020203" pitchFamily="34" charset="0"/>
                <a:cs typeface="Segoe UI" panose="020B0502040204020203" pitchFamily="34" charset="0"/>
              </a:rPr>
              <a:t> </a:t>
            </a:r>
            <a:endParaRPr lang="en-US" sz="320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2052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par>
                                <p:cTn id="13" presetID="8" presetClass="entr" presetSubtype="3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amond(out)">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47610"/>
            <a:ext cx="6817730" cy="5113298"/>
          </a:xfrm>
          <a:prstGeom prst="rect">
            <a:avLst/>
          </a:prstGeom>
        </p:spPr>
      </p:pic>
      <p:pic>
        <p:nvPicPr>
          <p:cNvPr id="2"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3144" y="1805047"/>
            <a:ext cx="2383522" cy="423737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9549" y="1805046"/>
            <a:ext cx="2518083" cy="4237373"/>
          </a:xfrm>
          <a:prstGeom prst="rect">
            <a:avLst/>
          </a:prstGeom>
          <a:ln>
            <a:noFill/>
          </a:ln>
          <a:effectLst>
            <a:outerShdw blurRad="292100" dist="139700" dir="2700000" algn="tl" rotWithShape="0">
              <a:srgbClr val="333333">
                <a:alpha val="65000"/>
              </a:srgbClr>
            </a:outerShdw>
          </a:effectLst>
        </p:spPr>
      </p:pic>
      <p:sp>
        <p:nvSpPr>
          <p:cNvPr id="6" name="Title 1"/>
          <p:cNvSpPr txBox="1">
            <a:spLocks/>
          </p:cNvSpPr>
          <p:nvPr/>
        </p:nvSpPr>
        <p:spPr>
          <a:xfrm>
            <a:off x="4981381" y="6505575"/>
            <a:ext cx="3742997" cy="352425"/>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i="1" dirty="0"/>
              <a:t>Source</a:t>
            </a:r>
            <a:r>
              <a:rPr lang="en-US" sz="1200" i="1" dirty="0" smtClean="0"/>
              <a:t>: </a:t>
            </a:r>
            <a:r>
              <a:rPr lang="en-US" sz="1200" i="1" dirty="0" smtClean="0">
                <a:hlinkClick r:id="rId5"/>
              </a:rPr>
              <a:t>http</a:t>
            </a:r>
            <a:r>
              <a:rPr lang="en-US" sz="1200" i="1" dirty="0">
                <a:hlinkClick r:id="rId5"/>
              </a:rPr>
              <a:t>://square.github.io/picasso/</a:t>
            </a:r>
            <a:endParaRPr lang="en-US" sz="1200" b="1" dirty="0"/>
          </a:p>
        </p:txBody>
      </p:sp>
      <p:sp>
        <p:nvSpPr>
          <p:cNvPr id="7" name="Rectangle 6"/>
          <p:cNvSpPr/>
          <p:nvPr/>
        </p:nvSpPr>
        <p:spPr>
          <a:xfrm>
            <a:off x="942974" y="6280312"/>
            <a:ext cx="7602697" cy="400110"/>
          </a:xfrm>
          <a:prstGeom prst="rect">
            <a:avLst/>
          </a:prstGeom>
        </p:spPr>
        <p:txBody>
          <a:bodyPr wrap="square">
            <a:spAutoFit/>
          </a:bodyPr>
          <a:lstStyle/>
          <a:p>
            <a:pPr algn="ctr"/>
            <a:r>
              <a:rPr lang="en-US" sz="2000" dirty="0" smtClean="0">
                <a:solidFill>
                  <a:schemeClr val="accent1"/>
                </a:solidFill>
                <a:latin typeface="Segoe UI" panose="020B0502040204020203" pitchFamily="34" charset="0"/>
                <a:cs typeface="Segoe UI" panose="020B0502040204020203" pitchFamily="34" charset="0"/>
              </a:rPr>
              <a:t>Picasso Library</a:t>
            </a:r>
            <a:endParaRPr lang="en-US" sz="2000" dirty="0">
              <a:solidFill>
                <a:schemeClr val="accent1"/>
              </a:solidFill>
              <a:latin typeface="Segoe UI" panose="020B0502040204020203" pitchFamily="34" charset="0"/>
              <a:cs typeface="Segoe UI" panose="020B0502040204020203" pitchFamily="34" charset="0"/>
            </a:endParaRPr>
          </a:p>
        </p:txBody>
      </p:sp>
      <p:sp>
        <p:nvSpPr>
          <p:cNvPr id="9" name="Rectangle 8"/>
          <p:cNvSpPr/>
          <p:nvPr/>
        </p:nvSpPr>
        <p:spPr>
          <a:xfrm>
            <a:off x="942973" y="690853"/>
            <a:ext cx="7602697" cy="584775"/>
          </a:xfrm>
          <a:prstGeom prst="rect">
            <a:avLst/>
          </a:prstGeom>
        </p:spPr>
        <p:txBody>
          <a:bodyPr wrap="square">
            <a:spAutoFit/>
          </a:bodyPr>
          <a:lstStyle/>
          <a:p>
            <a:pPr algn="ctr"/>
            <a:r>
              <a:rPr lang="en-US" sz="3000" dirty="0" smtClean="0">
                <a:solidFill>
                  <a:schemeClr val="accent1"/>
                </a:solidFill>
                <a:latin typeface="Tahoma" panose="020B0604030504040204" pitchFamily="34" charset="0"/>
                <a:ea typeface="Tahoma" panose="020B0604030504040204" pitchFamily="34" charset="0"/>
                <a:cs typeface="Tahoma" panose="020B0604030504040204" pitchFamily="34" charset="0"/>
              </a:rPr>
              <a:t>Library</a:t>
            </a:r>
            <a:r>
              <a:rPr lang="ja-JP" altLang="en-US" sz="3200" dirty="0" smtClean="0">
                <a:solidFill>
                  <a:schemeClr val="accent1"/>
                </a:solidFill>
                <a:latin typeface="Segoe UI" panose="020B0502040204020203" pitchFamily="34" charset="0"/>
                <a:cs typeface="Segoe UI" panose="020B0502040204020203" pitchFamily="34" charset="0"/>
              </a:rPr>
              <a:t>・ライブラリ</a:t>
            </a:r>
            <a:r>
              <a:rPr lang="en-US" sz="3200" dirty="0" smtClean="0">
                <a:solidFill>
                  <a:schemeClr val="accent1"/>
                </a:solidFill>
                <a:latin typeface="Segoe UI" panose="020B0502040204020203" pitchFamily="34" charset="0"/>
                <a:cs typeface="Segoe UI" panose="020B0502040204020203" pitchFamily="34" charset="0"/>
              </a:rPr>
              <a:t> </a:t>
            </a:r>
            <a:endParaRPr lang="en-US" sz="320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7478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47610"/>
            <a:ext cx="6817730" cy="5113298"/>
          </a:xfrm>
          <a:prstGeom prst="rect">
            <a:avLst/>
          </a:prstGeom>
        </p:spPr>
      </p:pic>
      <p:pic>
        <p:nvPicPr>
          <p:cNvPr id="2"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7469" y="669936"/>
            <a:ext cx="3033642" cy="5393144"/>
          </a:xfrm>
          <a:prstGeom prst="rect">
            <a:avLst/>
          </a:prstGeom>
          <a:ln>
            <a:noFill/>
          </a:ln>
          <a:effectLst>
            <a:outerShdw blurRad="292100" dist="139700" dir="2700000" algn="tl" rotWithShape="0">
              <a:srgbClr val="333333">
                <a:alpha val="65000"/>
              </a:srgbClr>
            </a:outerShdw>
          </a:effectLst>
        </p:spPr>
      </p:pic>
      <p:sp>
        <p:nvSpPr>
          <p:cNvPr id="4" name="Title 1"/>
          <p:cNvSpPr txBox="1">
            <a:spLocks/>
          </p:cNvSpPr>
          <p:nvPr/>
        </p:nvSpPr>
        <p:spPr>
          <a:xfrm>
            <a:off x="4077164" y="6505575"/>
            <a:ext cx="4453248" cy="352425"/>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i="1" dirty="0"/>
              <a:t>Source: </a:t>
            </a:r>
            <a:r>
              <a:rPr lang="en-US" sz="1200" i="1" dirty="0">
                <a:hlinkClick r:id="rId4"/>
              </a:rPr>
              <a:t>https://github.com/daimajia/AndroidSwipeLayout</a:t>
            </a:r>
            <a:endParaRPr lang="en-US" sz="1200" b="1" dirty="0"/>
          </a:p>
        </p:txBody>
      </p:sp>
      <p:sp>
        <p:nvSpPr>
          <p:cNvPr id="5" name="Rectangle 4"/>
          <p:cNvSpPr/>
          <p:nvPr/>
        </p:nvSpPr>
        <p:spPr>
          <a:xfrm>
            <a:off x="942974" y="6183327"/>
            <a:ext cx="7602697" cy="400110"/>
          </a:xfrm>
          <a:prstGeom prst="rect">
            <a:avLst/>
          </a:prstGeom>
        </p:spPr>
        <p:txBody>
          <a:bodyPr wrap="square">
            <a:spAutoFit/>
          </a:bodyPr>
          <a:lstStyle/>
          <a:p>
            <a:pPr algn="ctr"/>
            <a:r>
              <a:rPr lang="en-US" sz="2000" dirty="0" err="1" smtClean="0">
                <a:solidFill>
                  <a:schemeClr val="accent1"/>
                </a:solidFill>
                <a:latin typeface="Segoe UI" panose="020B0502040204020203" pitchFamily="34" charset="0"/>
                <a:cs typeface="Segoe UI" panose="020B0502040204020203" pitchFamily="34" charset="0"/>
              </a:rPr>
              <a:t>SwipeLayout</a:t>
            </a:r>
            <a:r>
              <a:rPr lang="en-US" sz="2000" dirty="0" smtClean="0">
                <a:solidFill>
                  <a:schemeClr val="accent1"/>
                </a:solidFill>
                <a:latin typeface="Segoe UI" panose="020B0502040204020203" pitchFamily="34" charset="0"/>
                <a:cs typeface="Segoe UI" panose="020B0502040204020203" pitchFamily="34" charset="0"/>
              </a:rPr>
              <a:t> Library</a:t>
            </a:r>
            <a:endParaRPr lang="en-US" sz="200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2048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47610"/>
            <a:ext cx="6817730" cy="5113298"/>
          </a:xfrm>
          <a:prstGeom prst="rect">
            <a:avLst/>
          </a:prstGeom>
        </p:spPr>
      </p:pic>
      <p:pic>
        <p:nvPicPr>
          <p:cNvPr id="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4705" y="559096"/>
            <a:ext cx="3154590" cy="5608162"/>
          </a:xfrm>
          <a:prstGeom prst="rect">
            <a:avLst/>
          </a:prstGeom>
          <a:ln>
            <a:noFill/>
          </a:ln>
          <a:effectLst>
            <a:outerShdw blurRad="292100" dist="139700" dir="2700000" algn="tl" rotWithShape="0">
              <a:srgbClr val="333333">
                <a:alpha val="65000"/>
              </a:srgbClr>
            </a:outerShdw>
          </a:effectLst>
        </p:spPr>
      </p:pic>
      <p:sp>
        <p:nvSpPr>
          <p:cNvPr id="4" name="Title 1"/>
          <p:cNvSpPr txBox="1">
            <a:spLocks/>
          </p:cNvSpPr>
          <p:nvPr/>
        </p:nvSpPr>
        <p:spPr>
          <a:xfrm>
            <a:off x="3647672" y="6505575"/>
            <a:ext cx="4868885" cy="352425"/>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i="1" dirty="0"/>
              <a:t>Source:</a:t>
            </a:r>
            <a:r>
              <a:rPr lang="en-US" sz="1200" i="1" dirty="0">
                <a:hlinkClick r:id="rId4"/>
              </a:rPr>
              <a:t> https://github.com/kaedea/Android-Cloud-TagView-Plus</a:t>
            </a:r>
            <a:endParaRPr lang="en-US" sz="1200" b="1" dirty="0"/>
          </a:p>
        </p:txBody>
      </p:sp>
      <p:sp>
        <p:nvSpPr>
          <p:cNvPr id="5" name="Rectangle 4"/>
          <p:cNvSpPr/>
          <p:nvPr/>
        </p:nvSpPr>
        <p:spPr>
          <a:xfrm>
            <a:off x="942974" y="6238747"/>
            <a:ext cx="7602697" cy="400110"/>
          </a:xfrm>
          <a:prstGeom prst="rect">
            <a:avLst/>
          </a:prstGeom>
        </p:spPr>
        <p:txBody>
          <a:bodyPr wrap="square">
            <a:spAutoFit/>
          </a:bodyPr>
          <a:lstStyle/>
          <a:p>
            <a:pPr algn="ctr"/>
            <a:r>
              <a:rPr lang="en-US" sz="2000" dirty="0" smtClean="0">
                <a:solidFill>
                  <a:schemeClr val="accent1"/>
                </a:solidFill>
                <a:latin typeface="Segoe UI" panose="020B0502040204020203" pitchFamily="34" charset="0"/>
                <a:cs typeface="Segoe UI" panose="020B0502040204020203" pitchFamily="34" charset="0"/>
              </a:rPr>
              <a:t>Android Cloud-</a:t>
            </a:r>
            <a:r>
              <a:rPr lang="en-US" sz="2000" dirty="0" err="1" smtClean="0">
                <a:solidFill>
                  <a:schemeClr val="accent1"/>
                </a:solidFill>
                <a:latin typeface="Segoe UI" panose="020B0502040204020203" pitchFamily="34" charset="0"/>
                <a:cs typeface="Segoe UI" panose="020B0502040204020203" pitchFamily="34" charset="0"/>
              </a:rPr>
              <a:t>TagView</a:t>
            </a:r>
            <a:r>
              <a:rPr lang="en-US" sz="2000" dirty="0" smtClean="0">
                <a:solidFill>
                  <a:schemeClr val="accent1"/>
                </a:solidFill>
                <a:latin typeface="Segoe UI" panose="020B0502040204020203" pitchFamily="34" charset="0"/>
                <a:cs typeface="Segoe UI" panose="020B0502040204020203" pitchFamily="34" charset="0"/>
              </a:rPr>
              <a:t>-Plus Library</a:t>
            </a:r>
            <a:endParaRPr lang="en-US" sz="200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8703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47610"/>
            <a:ext cx="6817730" cy="5113298"/>
          </a:xfrm>
          <a:prstGeom prst="rect">
            <a:avLst/>
          </a:prstGeom>
        </p:spPr>
      </p:pic>
      <p:pic>
        <p:nvPicPr>
          <p:cNvPr id="2" name="Content Placeholder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7533" y="517532"/>
            <a:ext cx="3147616" cy="5595762"/>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5717" y="517530"/>
            <a:ext cx="3147618" cy="5595764"/>
          </a:xfrm>
          <a:prstGeom prst="rect">
            <a:avLst/>
          </a:prstGeom>
          <a:ln>
            <a:noFill/>
          </a:ln>
          <a:effectLst>
            <a:outerShdw blurRad="292100" dist="139700" dir="2700000" algn="tl" rotWithShape="0">
              <a:srgbClr val="333333">
                <a:alpha val="65000"/>
              </a:srgbClr>
            </a:outerShdw>
          </a:effectLst>
        </p:spPr>
      </p:pic>
      <p:sp>
        <p:nvSpPr>
          <p:cNvPr id="5" name="Title 1"/>
          <p:cNvSpPr txBox="1">
            <a:spLocks/>
          </p:cNvSpPr>
          <p:nvPr/>
        </p:nvSpPr>
        <p:spPr>
          <a:xfrm>
            <a:off x="3892727" y="6505575"/>
            <a:ext cx="4868885" cy="352425"/>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i="1" dirty="0"/>
              <a:t>Source: </a:t>
            </a:r>
            <a:r>
              <a:rPr lang="en-US" sz="1200" i="1" dirty="0">
                <a:hlinkClick r:id="rId5"/>
              </a:rPr>
              <a:t>https://github.com/markushi/android-circlebutton</a:t>
            </a:r>
            <a:endParaRPr lang="en-US" sz="1200" b="1" dirty="0"/>
          </a:p>
        </p:txBody>
      </p:sp>
      <p:sp>
        <p:nvSpPr>
          <p:cNvPr id="6" name="Rectangle 5"/>
          <p:cNvSpPr/>
          <p:nvPr/>
        </p:nvSpPr>
        <p:spPr>
          <a:xfrm>
            <a:off x="942973" y="6226082"/>
            <a:ext cx="7602697" cy="338554"/>
          </a:xfrm>
          <a:prstGeom prst="rect">
            <a:avLst/>
          </a:prstGeom>
        </p:spPr>
        <p:txBody>
          <a:bodyPr wrap="square">
            <a:spAutoFit/>
          </a:bodyPr>
          <a:lstStyle/>
          <a:p>
            <a:pPr algn="ctr"/>
            <a:r>
              <a:rPr lang="en-US" sz="1600" dirty="0" smtClean="0">
                <a:solidFill>
                  <a:schemeClr val="accent1"/>
                </a:solidFill>
                <a:latin typeface="Segoe UI" panose="020B0502040204020203" pitchFamily="34" charset="0"/>
                <a:cs typeface="Segoe UI" panose="020B0502040204020203" pitchFamily="34" charset="0"/>
              </a:rPr>
              <a:t>Android Circle-Button Library</a:t>
            </a:r>
            <a:endParaRPr lang="en-US" sz="160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8270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ppt_x"/>
                                          </p:val>
                                        </p:tav>
                                        <p:tav tm="100000">
                                          <p:val>
                                            <p:strVal val="#ppt_x"/>
                                          </p:val>
                                        </p:tav>
                                      </p:tavLst>
                                    </p:anim>
                                    <p:anim calcmode="lin" valueType="num">
                                      <p:cBhvr additive="base">
                                        <p:cTn id="18" dur="10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47610"/>
            <a:ext cx="6817730" cy="5113298"/>
          </a:xfrm>
          <a:prstGeom prst="rect">
            <a:avLst/>
          </a:prstGeom>
        </p:spPr>
      </p:pic>
      <p:pic>
        <p:nvPicPr>
          <p:cNvPr id="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9246" y="517531"/>
            <a:ext cx="3178370" cy="5650438"/>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9302" y="531386"/>
            <a:ext cx="3178371" cy="5650438"/>
          </a:xfrm>
          <a:prstGeom prst="rect">
            <a:avLst/>
          </a:prstGeom>
          <a:ln>
            <a:noFill/>
          </a:ln>
          <a:effectLst>
            <a:outerShdw blurRad="292100" dist="139700" dir="2700000" algn="tl" rotWithShape="0">
              <a:srgbClr val="333333">
                <a:alpha val="65000"/>
              </a:srgbClr>
            </a:outerShdw>
          </a:effectLst>
        </p:spPr>
      </p:pic>
      <p:sp>
        <p:nvSpPr>
          <p:cNvPr id="5" name="Title 1"/>
          <p:cNvSpPr txBox="1">
            <a:spLocks/>
          </p:cNvSpPr>
          <p:nvPr/>
        </p:nvSpPr>
        <p:spPr>
          <a:xfrm>
            <a:off x="3962002" y="6505575"/>
            <a:ext cx="4868885" cy="352425"/>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i="1" dirty="0"/>
              <a:t>Source: </a:t>
            </a:r>
            <a:r>
              <a:rPr lang="en-US" sz="1200" i="1" dirty="0">
                <a:hlinkClick r:id="rId5"/>
              </a:rPr>
              <a:t>https://developers.google.com/places/android/</a:t>
            </a:r>
            <a:endParaRPr lang="en-US" sz="1200" b="1" dirty="0"/>
          </a:p>
        </p:txBody>
      </p:sp>
      <p:sp>
        <p:nvSpPr>
          <p:cNvPr id="6" name="Rectangle 5"/>
          <p:cNvSpPr/>
          <p:nvPr/>
        </p:nvSpPr>
        <p:spPr>
          <a:xfrm>
            <a:off x="942974" y="6252602"/>
            <a:ext cx="7602697" cy="400110"/>
          </a:xfrm>
          <a:prstGeom prst="rect">
            <a:avLst/>
          </a:prstGeom>
        </p:spPr>
        <p:txBody>
          <a:bodyPr wrap="square">
            <a:spAutoFit/>
          </a:bodyPr>
          <a:lstStyle/>
          <a:p>
            <a:pPr algn="ctr"/>
            <a:r>
              <a:rPr lang="en-US" sz="2000" dirty="0" smtClean="0">
                <a:solidFill>
                  <a:schemeClr val="accent1"/>
                </a:solidFill>
                <a:latin typeface="Segoe UI" panose="020B0502040204020203" pitchFamily="34" charset="0"/>
                <a:cs typeface="Segoe UI" panose="020B0502040204020203" pitchFamily="34" charset="0"/>
              </a:rPr>
              <a:t>Google Places Library</a:t>
            </a:r>
            <a:endParaRPr lang="en-US" sz="200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592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607"/>
            <a:ext cx="9143998" cy="703121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794" y="1500369"/>
            <a:ext cx="3876541" cy="385946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3199" y="1924049"/>
            <a:ext cx="6832599" cy="51244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9452" y="5220424"/>
            <a:ext cx="3684548" cy="1637576"/>
          </a:xfrm>
          <a:prstGeom prst="rect">
            <a:avLst/>
          </a:prstGeom>
        </p:spPr>
      </p:pic>
    </p:spTree>
    <p:extLst>
      <p:ext uri="{BB962C8B-B14F-4D97-AF65-F5344CB8AC3E}">
        <p14:creationId xmlns:p14="http://schemas.microsoft.com/office/powerpoint/2010/main" val="253613803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12700"/>
            <a:ext cx="3881812" cy="3864710"/>
          </a:xfrm>
          <a:prstGeom prst="rect">
            <a:avLst/>
          </a:prstGeom>
        </p:spPr>
      </p:pic>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633322" y="1477705"/>
            <a:ext cx="4050575" cy="4799410"/>
          </a:xfrm>
          <a:prstGeom prst="rect">
            <a:avLst/>
          </a:prstGeom>
          <a:ln>
            <a:noFill/>
          </a:ln>
          <a:effectLst>
            <a:outerShdw blurRad="50800" dist="38100" dir="2700000" algn="tl" rotWithShape="0">
              <a:prstClr val="black">
                <a:alpha val="40000"/>
              </a:prstClr>
            </a:outerShdw>
            <a:softEdge rad="112500"/>
          </a:effectLst>
        </p:spPr>
      </p:pic>
      <p:graphicFrame>
        <p:nvGraphicFramePr>
          <p:cNvPr id="10" name="Biểu đồ 6"/>
          <p:cNvGraphicFramePr/>
          <p:nvPr>
            <p:extLst>
              <p:ext uri="{D42A27DB-BD31-4B8C-83A1-F6EECF244321}">
                <p14:modId xmlns:p14="http://schemas.microsoft.com/office/powerpoint/2010/main" val="1456664778"/>
              </p:ext>
            </p:extLst>
          </p:nvPr>
        </p:nvGraphicFramePr>
        <p:xfrm>
          <a:off x="5587885" y="1475158"/>
          <a:ext cx="1575055" cy="22857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Biểu đồ 12"/>
          <p:cNvGraphicFramePr/>
          <p:nvPr>
            <p:extLst>
              <p:ext uri="{D42A27DB-BD31-4B8C-83A1-F6EECF244321}">
                <p14:modId xmlns:p14="http://schemas.microsoft.com/office/powerpoint/2010/main" val="1608497659"/>
              </p:ext>
            </p:extLst>
          </p:nvPr>
        </p:nvGraphicFramePr>
        <p:xfrm>
          <a:off x="7162940" y="1502354"/>
          <a:ext cx="1438857" cy="2285760"/>
        </p:xfrm>
        <a:graphic>
          <a:graphicData uri="http://schemas.openxmlformats.org/drawingml/2006/chart">
            <c:chart xmlns:c="http://schemas.openxmlformats.org/drawingml/2006/chart" xmlns:r="http://schemas.openxmlformats.org/officeDocument/2006/relationships" r:id="rId5"/>
          </a:graphicData>
        </a:graphic>
      </p:graphicFrame>
      <p:sp>
        <p:nvSpPr>
          <p:cNvPr id="12" name="Right Arrow 11"/>
          <p:cNvSpPr/>
          <p:nvPr/>
        </p:nvSpPr>
        <p:spPr>
          <a:xfrm>
            <a:off x="4715939" y="2463497"/>
            <a:ext cx="73380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Ảnh 18"/>
          <p:cNvPicPr/>
          <p:nvPr/>
        </p:nvPicPr>
        <p:blipFill>
          <a:blip r:embed="rId6" cstate="print">
            <a:extLst>
              <a:ext uri="{28A0092B-C50C-407E-A947-70E740481C1C}">
                <a14:useLocalDpi xmlns:a14="http://schemas.microsoft.com/office/drawing/2010/main" val="0"/>
              </a:ext>
            </a:extLst>
          </a:blip>
          <a:stretch>
            <a:fillRect/>
          </a:stretch>
        </p:blipFill>
        <p:spPr>
          <a:xfrm>
            <a:off x="5567903" y="4058872"/>
            <a:ext cx="3269933" cy="19073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5" name="Straight Arrow Connector 14"/>
          <p:cNvCxnSpPr/>
          <p:nvPr/>
        </p:nvCxnSpPr>
        <p:spPr>
          <a:xfrm flipH="1">
            <a:off x="5411108" y="5602309"/>
            <a:ext cx="542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646869" y="5371476"/>
            <a:ext cx="871946" cy="461665"/>
          </a:xfrm>
          <a:prstGeom prst="rect">
            <a:avLst/>
          </a:prstGeom>
          <a:noFill/>
        </p:spPr>
        <p:txBody>
          <a:bodyPr wrap="square" rtlCol="0">
            <a:spAutoFit/>
          </a:bodyPr>
          <a:lstStyle/>
          <a:p>
            <a:pPr algn="ctr"/>
            <a:r>
              <a:rPr lang="en-US" sz="2400" b="1" dirty="0">
                <a:solidFill>
                  <a:srgbClr val="FF0000"/>
                </a:solidFill>
              </a:rPr>
              <a:t>90%</a:t>
            </a:r>
          </a:p>
        </p:txBody>
      </p:sp>
      <p:sp>
        <p:nvSpPr>
          <p:cNvPr id="17" name="Rectangle 16"/>
          <p:cNvSpPr/>
          <p:nvPr/>
        </p:nvSpPr>
        <p:spPr>
          <a:xfrm>
            <a:off x="884481" y="592429"/>
            <a:ext cx="7602697" cy="584775"/>
          </a:xfrm>
          <a:prstGeom prst="rect">
            <a:avLst/>
          </a:prstGeom>
        </p:spPr>
        <p:txBody>
          <a:bodyPr wrap="square">
            <a:spAutoFit/>
          </a:bodyPr>
          <a:lstStyle/>
          <a:p>
            <a:pPr algn="ctr"/>
            <a:r>
              <a:rPr lang="en-US" sz="3000" dirty="0" smtClean="0">
                <a:solidFill>
                  <a:schemeClr val="accent1"/>
                </a:solidFill>
                <a:latin typeface="Tahoma" panose="020B0604030504040204" pitchFamily="34" charset="0"/>
                <a:ea typeface="Tahoma" panose="020B0604030504040204" pitchFamily="34" charset="0"/>
                <a:cs typeface="Tahoma" panose="020B0604030504040204" pitchFamily="34" charset="0"/>
              </a:rPr>
              <a:t>Survey </a:t>
            </a:r>
            <a:r>
              <a:rPr lang="ja-JP" altLang="en-US" sz="3200" dirty="0" smtClean="0">
                <a:solidFill>
                  <a:schemeClr val="accent1"/>
                </a:solidFill>
                <a:latin typeface="Segoe UI" panose="020B0502040204020203" pitchFamily="34" charset="0"/>
                <a:cs typeface="Segoe UI" panose="020B0502040204020203" pitchFamily="34" charset="0"/>
              </a:rPr>
              <a:t>・</a:t>
            </a:r>
            <a:r>
              <a:rPr lang="en-US" sz="3200" dirty="0" smtClean="0">
                <a:solidFill>
                  <a:schemeClr val="accent1"/>
                </a:solidFill>
                <a:latin typeface="Segoe UI" panose="020B0502040204020203" pitchFamily="34" charset="0"/>
                <a:cs typeface="Segoe UI" panose="020B0502040204020203" pitchFamily="34" charset="0"/>
              </a:rPr>
              <a:t> </a:t>
            </a:r>
            <a:r>
              <a:rPr lang="ja-JP" altLang="en-US" sz="3200" dirty="0">
                <a:solidFill>
                  <a:schemeClr val="accent1"/>
                </a:solidFill>
              </a:rPr>
              <a:t>アンケー</a:t>
            </a:r>
            <a:r>
              <a:rPr lang="ja-JP" altLang="en-US" sz="3200" dirty="0" smtClean="0">
                <a:solidFill>
                  <a:schemeClr val="accent1"/>
                </a:solidFill>
              </a:rPr>
              <a:t>ト</a:t>
            </a:r>
            <a:endParaRPr lang="ja-JP" altLang="en-US" sz="3200" dirty="0">
              <a:solidFill>
                <a:schemeClr val="accent1"/>
              </a:solidFill>
            </a:endParaRPr>
          </a:p>
        </p:txBody>
      </p:sp>
      <p:cxnSp>
        <p:nvCxnSpPr>
          <p:cNvPr id="18" name="Straight Arrow Connector 17"/>
          <p:cNvCxnSpPr/>
          <p:nvPr/>
        </p:nvCxnSpPr>
        <p:spPr>
          <a:xfrm flipH="1">
            <a:off x="5398763" y="4556974"/>
            <a:ext cx="5423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692550" y="4326141"/>
            <a:ext cx="871946" cy="461665"/>
          </a:xfrm>
          <a:prstGeom prst="rect">
            <a:avLst/>
          </a:prstGeom>
          <a:noFill/>
        </p:spPr>
        <p:txBody>
          <a:bodyPr wrap="square" rtlCol="0">
            <a:spAutoFit/>
          </a:bodyPr>
          <a:lstStyle/>
          <a:p>
            <a:pPr algn="ctr"/>
            <a:r>
              <a:rPr lang="en-US" sz="2400" b="1" smtClean="0">
                <a:solidFill>
                  <a:srgbClr val="FF0000"/>
                </a:solidFill>
              </a:rPr>
              <a:t>4/5</a:t>
            </a:r>
            <a:endParaRPr lang="en-US" sz="2400" b="1" dirty="0">
              <a:solidFill>
                <a:srgbClr val="FF0000"/>
              </a:solidFill>
            </a:endParaRPr>
          </a:p>
        </p:txBody>
      </p:sp>
    </p:spTree>
    <p:extLst>
      <p:ext uri="{BB962C8B-B14F-4D97-AF65-F5344CB8AC3E}">
        <p14:creationId xmlns:p14="http://schemas.microsoft.com/office/powerpoint/2010/main" val="1226517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1000"/>
                                        <p:tgtEl>
                                          <p:spTgt spid="10"/>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heel(1)">
                                      <p:cBhvr>
                                        <p:cTn id="18" dur="1000"/>
                                        <p:tgtEl>
                                          <p:spTgt spid="11"/>
                                        </p:tgtEl>
                                      </p:cBhvr>
                                    </p:animEffect>
                                  </p:childTnLst>
                                </p:cTn>
                              </p:par>
                            </p:childTnLst>
                          </p:cTn>
                        </p:par>
                        <p:par>
                          <p:cTn id="19" fill="hold">
                            <p:stCondLst>
                              <p:cond delay="2000"/>
                            </p:stCondLst>
                            <p:childTnLst>
                              <p:par>
                                <p:cTn id="20" presetID="2" presetClass="entr" presetSubtype="2"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1+#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500"/>
                                        <p:tgtEl>
                                          <p:spTgt spid="15"/>
                                        </p:tgtEl>
                                      </p:cBhvr>
                                    </p:animEffect>
                                  </p:childTnLst>
                                </p:cTn>
                              </p:par>
                              <p:par>
                                <p:cTn id="28" presetID="22" presetClass="entr" presetSubtype="2"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right)">
                                      <p:cBhvr>
                                        <p:cTn id="30" dur="500"/>
                                        <p:tgtEl>
                                          <p:spTgt spid="18"/>
                                        </p:tgtEl>
                                      </p:cBhvr>
                                    </p:animEffect>
                                  </p:childTnLst>
                                </p:cTn>
                              </p:par>
                            </p:childTnLst>
                          </p:cTn>
                        </p:par>
                        <p:par>
                          <p:cTn id="31" fill="hold">
                            <p:stCondLst>
                              <p:cond delay="3000"/>
                            </p:stCondLst>
                            <p:childTnLst>
                              <p:par>
                                <p:cTn id="32" presetID="22" presetClass="entr" presetSubtype="2"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right)">
                                      <p:cBhvr>
                                        <p:cTn id="34" dur="500"/>
                                        <p:tgtEl>
                                          <p:spTgt spid="16"/>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right)">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11" grpId="0">
        <p:bldAsOne/>
      </p:bldGraphic>
      <p:bldP spid="12" grpId="0" animBg="1"/>
      <p:bldP spid="16"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3325748"/>
            <a:ext cx="6998591" cy="524894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00" y="66276"/>
            <a:ext cx="6896992" cy="517274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2914" y="2859464"/>
            <a:ext cx="3752674" cy="423335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9452" y="5220424"/>
            <a:ext cx="3684548" cy="1637576"/>
          </a:xfrm>
          <a:prstGeom prst="rect">
            <a:avLst/>
          </a:prstGeom>
        </p:spPr>
      </p:pic>
    </p:spTree>
    <p:extLst>
      <p:ext uri="{BB962C8B-B14F-4D97-AF65-F5344CB8AC3E}">
        <p14:creationId xmlns:p14="http://schemas.microsoft.com/office/powerpoint/2010/main" val="41941394"/>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6667" fill="hold" nodeType="withEffect">
                                  <p:stCondLst>
                                    <p:cond delay="0"/>
                                  </p:stCondLst>
                                  <p:childTnLst>
                                    <p:animScale>
                                      <p:cBhvr>
                                        <p:cTn id="6" dur="1500" fill="hold"/>
                                        <p:tgtEl>
                                          <p:spTgt spid="4"/>
                                        </p:tgtEl>
                                      </p:cBhvr>
                                      <p:by x="25000" y="25000"/>
                                    </p:animScale>
                                  </p:childTnLst>
                                </p:cTn>
                              </p:par>
                              <p:par>
                                <p:cTn id="7" presetID="42" presetClass="path" presetSubtype="0" accel="50000" decel="50000" fill="hold" nodeType="withEffect">
                                  <p:stCondLst>
                                    <p:cond delay="0"/>
                                  </p:stCondLst>
                                  <p:childTnLst>
                                    <p:animMotion origin="layout" path="M 2.77778E-7 -2.96296E-6 L 0.17917 0.20973 " pathEditMode="relative" rAng="0" ptsTypes="AA">
                                      <p:cBhvr>
                                        <p:cTn id="8" dur="1500" fill="hold"/>
                                        <p:tgtEl>
                                          <p:spTgt spid="4"/>
                                        </p:tgtEl>
                                        <p:attrNameLst>
                                          <p:attrName>ppt_x</p:attrName>
                                          <p:attrName>ppt_y</p:attrName>
                                        </p:attrNameLst>
                                      </p:cBhvr>
                                      <p:rCtr x="8958" y="10486"/>
                                    </p:animMotion>
                                  </p:childTnLst>
                                </p:cTn>
                              </p:par>
                              <p:par>
                                <p:cTn id="9" presetID="2" presetClass="exit" presetSubtype="2" fill="hold" nodeType="withEffect">
                                  <p:stCondLst>
                                    <p:cond delay="0"/>
                                  </p:stCondLst>
                                  <p:childTnLst>
                                    <p:anim calcmode="lin" valueType="num">
                                      <p:cBhvr additive="base">
                                        <p:cTn id="10" dur="500"/>
                                        <p:tgtEl>
                                          <p:spTgt spid="5"/>
                                        </p:tgtEl>
                                        <p:attrNameLst>
                                          <p:attrName>ppt_x</p:attrName>
                                        </p:attrNameLst>
                                      </p:cBhvr>
                                      <p:tavLst>
                                        <p:tav tm="0">
                                          <p:val>
                                            <p:strVal val="ppt_x"/>
                                          </p:val>
                                        </p:tav>
                                        <p:tav tm="100000">
                                          <p:val>
                                            <p:strVal val="1+ppt_w/2"/>
                                          </p:val>
                                        </p:tav>
                                      </p:tavLst>
                                    </p:anim>
                                    <p:anim calcmode="lin" valueType="num">
                                      <p:cBhvr additive="base">
                                        <p:cTn id="11" dur="500"/>
                                        <p:tgtEl>
                                          <p:spTgt spid="5"/>
                                        </p:tgtEl>
                                        <p:attrNameLst>
                                          <p:attrName>ppt_y</p:attrName>
                                        </p:attrNameLst>
                                      </p:cBhvr>
                                      <p:tavLst>
                                        <p:tav tm="0">
                                          <p:val>
                                            <p:strVal val="ppt_y"/>
                                          </p:val>
                                        </p:tav>
                                        <p:tav tm="100000">
                                          <p:val>
                                            <p:strVal val="ppt_y"/>
                                          </p:val>
                                        </p:tav>
                                      </p:tavLst>
                                    </p:anim>
                                    <p:set>
                                      <p:cBhvr>
                                        <p:cTn id="12" dur="1" fill="hold">
                                          <p:stCondLst>
                                            <p:cond delay="499"/>
                                          </p:stCondLst>
                                        </p:cTn>
                                        <p:tgtEl>
                                          <p:spTgt spid="5"/>
                                        </p:tgtEl>
                                        <p:attrNameLst>
                                          <p:attrName>style.visibility</p:attrName>
                                        </p:attrNameLst>
                                      </p:cBhvr>
                                      <p:to>
                                        <p:strVal val="hidden"/>
                                      </p:to>
                                    </p:set>
                                  </p:childTnLst>
                                </p:cTn>
                              </p:par>
                              <p:par>
                                <p:cTn id="13" presetID="42" presetClass="path" presetSubtype="0" accel="50000" decel="50000" fill="hold" nodeType="withEffect">
                                  <p:stCondLst>
                                    <p:cond delay="0"/>
                                  </p:stCondLst>
                                  <p:childTnLst>
                                    <p:animMotion origin="layout" path="M -1.11111E-6 -2.59259E-6 L -0.31319 -0.4787 " pathEditMode="relative" rAng="0" ptsTypes="AA">
                                      <p:cBhvr>
                                        <p:cTn id="14" dur="1500" fill="hold"/>
                                        <p:tgtEl>
                                          <p:spTgt spid="2"/>
                                        </p:tgtEl>
                                        <p:attrNameLst>
                                          <p:attrName>ppt_x</p:attrName>
                                          <p:attrName>ppt_y</p:attrName>
                                        </p:attrNameLst>
                                      </p:cBhvr>
                                      <p:rCtr x="-15660" y="-23935"/>
                                    </p:animMotion>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 y="66276"/>
            <a:ext cx="6896992" cy="5172744"/>
          </a:xfrm>
          <a:prstGeom prst="rect">
            <a:avLst/>
          </a:prstGeom>
        </p:spPr>
      </p:pic>
      <p:sp>
        <p:nvSpPr>
          <p:cNvPr id="2" name="TextBox 1"/>
          <p:cNvSpPr txBox="1"/>
          <p:nvPr/>
        </p:nvSpPr>
        <p:spPr>
          <a:xfrm>
            <a:off x="2113205" y="626648"/>
            <a:ext cx="5306261" cy="523220"/>
          </a:xfrm>
          <a:prstGeom prst="rect">
            <a:avLst/>
          </a:prstGeom>
          <a:noFill/>
        </p:spPr>
        <p:txBody>
          <a:bodyPr wrap="none" rtlCol="0">
            <a:spAutoFit/>
          </a:bodyPr>
          <a:lstStyle/>
          <a:p>
            <a:r>
              <a:rPr lang="en-US" sz="2800" b="1" dirty="0">
                <a:solidFill>
                  <a:schemeClr val="accent1"/>
                </a:solidFill>
                <a:latin typeface="Segoe UI" panose="020B0502040204020203" pitchFamily="34" charset="0"/>
                <a:cs typeface="Segoe UI" panose="020B0502040204020203" pitchFamily="34" charset="0"/>
              </a:rPr>
              <a:t>Testing </a:t>
            </a:r>
            <a:r>
              <a:rPr lang="en-US" sz="2800" b="1" dirty="0" smtClean="0">
                <a:solidFill>
                  <a:schemeClr val="accent1"/>
                </a:solidFill>
                <a:latin typeface="Segoe UI" panose="020B0502040204020203" pitchFamily="34" charset="0"/>
                <a:cs typeface="Segoe UI" panose="020B0502040204020203" pitchFamily="34" charset="0"/>
              </a:rPr>
              <a:t>Process </a:t>
            </a:r>
            <a:r>
              <a:rPr lang="ja-JP" altLang="en-US" sz="2800" b="1" dirty="0">
                <a:solidFill>
                  <a:schemeClr val="accent1"/>
                </a:solidFill>
                <a:latin typeface="Segoe UI" panose="020B0502040204020203" pitchFamily="34" charset="0"/>
                <a:cs typeface="Segoe UI" panose="020B0502040204020203" pitchFamily="34" charset="0"/>
              </a:rPr>
              <a:t>・</a:t>
            </a:r>
            <a:r>
              <a:rPr lang="ja-JP" altLang="en-US" sz="2800" dirty="0" smtClean="0">
                <a:latin typeface="Segoe UI" panose="020B0502040204020203" pitchFamily="34" charset="0"/>
                <a:cs typeface="Segoe UI" panose="020B0502040204020203" pitchFamily="34" charset="0"/>
              </a:rPr>
              <a:t> </a:t>
            </a:r>
            <a:r>
              <a:rPr lang="ja-JP" altLang="en-US" sz="2800" b="1" dirty="0" smtClean="0">
                <a:solidFill>
                  <a:schemeClr val="accent1"/>
                </a:solidFill>
                <a:latin typeface="Segoe UI" panose="020B0502040204020203" pitchFamily="34" charset="0"/>
                <a:cs typeface="Segoe UI" panose="020B0502040204020203" pitchFamily="34" charset="0"/>
              </a:rPr>
              <a:t>テ</a:t>
            </a:r>
            <a:r>
              <a:rPr lang="ja-JP" altLang="en-US" sz="2800" b="1" dirty="0">
                <a:solidFill>
                  <a:schemeClr val="accent1"/>
                </a:solidFill>
                <a:latin typeface="Segoe UI" panose="020B0502040204020203" pitchFamily="34" charset="0"/>
                <a:cs typeface="Segoe UI" panose="020B0502040204020203" pitchFamily="34" charset="0"/>
              </a:rPr>
              <a:t>ストプロセス</a:t>
            </a:r>
            <a:endParaRPr lang="en-US" sz="2800" b="1" dirty="0">
              <a:solidFill>
                <a:schemeClr val="accent1"/>
              </a:solidFill>
              <a:latin typeface="Segoe UI" panose="020B0502040204020203" pitchFamily="34" charset="0"/>
              <a:cs typeface="Segoe UI" panose="020B0502040204020203" pitchFamily="34" charset="0"/>
            </a:endParaRPr>
          </a:p>
        </p:txBody>
      </p:sp>
      <p:graphicFrame>
        <p:nvGraphicFramePr>
          <p:cNvPr id="17" name="Diagram 16"/>
          <p:cNvGraphicFramePr/>
          <p:nvPr>
            <p:extLst>
              <p:ext uri="{D42A27DB-BD31-4B8C-83A1-F6EECF244321}">
                <p14:modId xmlns:p14="http://schemas.microsoft.com/office/powerpoint/2010/main" val="2043359093"/>
              </p:ext>
            </p:extLst>
          </p:nvPr>
        </p:nvGraphicFramePr>
        <p:xfrm>
          <a:off x="1941057" y="1526469"/>
          <a:ext cx="6165713" cy="41477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p:cNvSpPr txBox="1"/>
          <p:nvPr/>
        </p:nvSpPr>
        <p:spPr>
          <a:xfrm>
            <a:off x="3989894" y="5866176"/>
            <a:ext cx="2156360" cy="646331"/>
          </a:xfrm>
          <a:prstGeom prst="rect">
            <a:avLst/>
          </a:prstGeom>
          <a:noFill/>
        </p:spPr>
        <p:txBody>
          <a:bodyPr wrap="none" rtlCol="0">
            <a:spAutoFit/>
          </a:bodyPr>
          <a:lstStyle/>
          <a:p>
            <a:pPr algn="ctr"/>
            <a:r>
              <a:rPr lang="en-US" b="1" dirty="0">
                <a:solidFill>
                  <a:schemeClr val="accent1"/>
                </a:solidFill>
                <a:latin typeface="Segoe UI" panose="020B0502040204020203" pitchFamily="34" charset="0"/>
                <a:cs typeface="Segoe UI" panose="020B0502040204020203" pitchFamily="34" charset="0"/>
              </a:rPr>
              <a:t>Testing </a:t>
            </a:r>
            <a:r>
              <a:rPr lang="en-US" b="1" dirty="0" smtClean="0">
                <a:solidFill>
                  <a:schemeClr val="accent1"/>
                </a:solidFill>
                <a:latin typeface="Segoe UI" panose="020B0502040204020203" pitchFamily="34" charset="0"/>
                <a:cs typeface="Segoe UI" panose="020B0502040204020203" pitchFamily="34" charset="0"/>
              </a:rPr>
              <a:t>Life-Cycle</a:t>
            </a:r>
          </a:p>
          <a:p>
            <a:pPr algn="ctr"/>
            <a:r>
              <a:rPr lang="ja-JP" altLang="en-US" b="1" dirty="0">
                <a:solidFill>
                  <a:schemeClr val="accent1"/>
                </a:solidFill>
                <a:latin typeface="Segoe UI" panose="020B0502040204020203" pitchFamily="34" charset="0"/>
                <a:cs typeface="Segoe UI" panose="020B0502040204020203" pitchFamily="34" charset="0"/>
              </a:rPr>
              <a:t>テストライフサイクル</a:t>
            </a:r>
            <a:endParaRPr lang="en-US" b="1"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4669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heel(1)">
                                      <p:cBhvr>
                                        <p:cTn id="11" dur="1000"/>
                                        <p:tgtEl>
                                          <p:spTgt spid="17"/>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1000" fill="hold"/>
                                        <p:tgtEl>
                                          <p:spTgt spid="18"/>
                                        </p:tgtEl>
                                        <p:attrNameLst>
                                          <p:attrName>ppt_x</p:attrName>
                                        </p:attrNameLst>
                                      </p:cBhvr>
                                      <p:tavLst>
                                        <p:tav tm="0">
                                          <p:val>
                                            <p:strVal val="#ppt_x"/>
                                          </p:val>
                                        </p:tav>
                                        <p:tav tm="100000">
                                          <p:val>
                                            <p:strVal val="#ppt_x"/>
                                          </p:val>
                                        </p:tav>
                                      </p:tavLst>
                                    </p:anim>
                                    <p:anim calcmode="lin" valueType="num">
                                      <p:cBhvr additive="base">
                                        <p:cTn id="15"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7" grpId="0">
        <p:bldAsOne/>
      </p:bldGraphic>
      <p:bldP spid="1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 y="66276"/>
            <a:ext cx="6896992" cy="5172744"/>
          </a:xfrm>
          <a:prstGeom prst="rect">
            <a:avLst/>
          </a:prstGeom>
        </p:spPr>
      </p:pic>
      <p:sp>
        <p:nvSpPr>
          <p:cNvPr id="2" name="TextBox 1"/>
          <p:cNvSpPr txBox="1"/>
          <p:nvPr/>
        </p:nvSpPr>
        <p:spPr>
          <a:xfrm>
            <a:off x="2675196" y="759389"/>
            <a:ext cx="4458208" cy="461665"/>
          </a:xfrm>
          <a:prstGeom prst="rect">
            <a:avLst/>
          </a:prstGeom>
          <a:noFill/>
        </p:spPr>
        <p:txBody>
          <a:bodyPr wrap="none" rtlCol="0">
            <a:spAutoFit/>
          </a:bodyPr>
          <a:lstStyle/>
          <a:p>
            <a:r>
              <a:rPr lang="en-US" sz="2400" b="1" dirty="0">
                <a:solidFill>
                  <a:schemeClr val="accent1"/>
                </a:solidFill>
                <a:latin typeface="Segoe UI" panose="020B0502040204020203" pitchFamily="34" charset="0"/>
                <a:cs typeface="Segoe UI" panose="020B0502040204020203" pitchFamily="34" charset="0"/>
              </a:rPr>
              <a:t>Testing Stages </a:t>
            </a:r>
            <a:r>
              <a:rPr lang="ja-JP" altLang="en-US" sz="2400" b="1" dirty="0" smtClean="0">
                <a:solidFill>
                  <a:schemeClr val="accent1"/>
                </a:solidFill>
                <a:latin typeface="Segoe UI" panose="020B0502040204020203" pitchFamily="34" charset="0"/>
                <a:cs typeface="Segoe UI" panose="020B0502040204020203" pitchFamily="34" charset="0"/>
              </a:rPr>
              <a:t>・ テ</a:t>
            </a:r>
            <a:r>
              <a:rPr lang="ja-JP" altLang="en-US" sz="2400" b="1" dirty="0">
                <a:solidFill>
                  <a:schemeClr val="accent1"/>
                </a:solidFill>
                <a:latin typeface="Segoe UI" panose="020B0502040204020203" pitchFamily="34" charset="0"/>
                <a:cs typeface="Segoe UI" panose="020B0502040204020203" pitchFamily="34" charset="0"/>
              </a:rPr>
              <a:t>ストステージ</a:t>
            </a:r>
            <a:endParaRPr lang="en-US" sz="2400" b="1" dirty="0">
              <a:solidFill>
                <a:schemeClr val="accent1"/>
              </a:solidFill>
              <a:latin typeface="Segoe UI" panose="020B0502040204020203" pitchFamily="34" charset="0"/>
              <a:cs typeface="Segoe UI" panose="020B0502040204020203" pitchFamily="34" charset="0"/>
            </a:endParaRPr>
          </a:p>
        </p:txBody>
      </p:sp>
      <p:pic>
        <p:nvPicPr>
          <p:cNvPr id="17" name="Picture 16" descr="C:\Users\Tony\Desktop\Untitled.png"/>
          <p:cNvPicPr/>
          <p:nvPr/>
        </p:nvPicPr>
        <p:blipFill>
          <a:blip r:embed="rId3">
            <a:extLst>
              <a:ext uri="{28A0092B-C50C-407E-A947-70E740481C1C}">
                <a14:useLocalDpi xmlns:a14="http://schemas.microsoft.com/office/drawing/2010/main" val="0"/>
              </a:ext>
            </a:extLst>
          </a:blip>
          <a:srcRect/>
          <a:stretch>
            <a:fillRect/>
          </a:stretch>
        </p:blipFill>
        <p:spPr bwMode="auto">
          <a:xfrm>
            <a:off x="2022505" y="1403359"/>
            <a:ext cx="5763591" cy="4189862"/>
          </a:xfrm>
          <a:prstGeom prst="rect">
            <a:avLst/>
          </a:prstGeom>
          <a:noFill/>
          <a:ln>
            <a:noFill/>
          </a:ln>
        </p:spPr>
      </p:pic>
      <p:sp>
        <p:nvSpPr>
          <p:cNvPr id="18" name="TextBox 17"/>
          <p:cNvSpPr txBox="1"/>
          <p:nvPr/>
        </p:nvSpPr>
        <p:spPr>
          <a:xfrm>
            <a:off x="4355111" y="5590860"/>
            <a:ext cx="1098378" cy="646331"/>
          </a:xfrm>
          <a:prstGeom prst="rect">
            <a:avLst/>
          </a:prstGeom>
          <a:noFill/>
        </p:spPr>
        <p:txBody>
          <a:bodyPr wrap="none" rtlCol="0">
            <a:spAutoFit/>
          </a:bodyPr>
          <a:lstStyle/>
          <a:p>
            <a:pPr algn="ctr"/>
            <a:r>
              <a:rPr lang="en-US" b="1" dirty="0" smtClean="0">
                <a:solidFill>
                  <a:schemeClr val="accent1"/>
                </a:solidFill>
                <a:latin typeface="Segoe UI" panose="020B0502040204020203" pitchFamily="34" charset="0"/>
                <a:cs typeface="Segoe UI" panose="020B0502040204020203" pitchFamily="34" charset="0"/>
              </a:rPr>
              <a:t>V Model</a:t>
            </a:r>
          </a:p>
          <a:p>
            <a:pPr algn="ctr"/>
            <a:r>
              <a:rPr lang="en-US" altLang="ja-JP" b="1" dirty="0" smtClean="0">
                <a:solidFill>
                  <a:schemeClr val="accent1"/>
                </a:solidFill>
                <a:latin typeface="Segoe UI" panose="020B0502040204020203" pitchFamily="34" charset="0"/>
                <a:cs typeface="Segoe UI" panose="020B0502040204020203" pitchFamily="34" charset="0"/>
              </a:rPr>
              <a:t>V</a:t>
            </a:r>
            <a:r>
              <a:rPr lang="ja-JP" altLang="en-US" b="1" dirty="0" smtClean="0">
                <a:solidFill>
                  <a:schemeClr val="accent1"/>
                </a:solidFill>
                <a:latin typeface="Segoe UI" panose="020B0502040204020203" pitchFamily="34" charset="0"/>
                <a:cs typeface="Segoe UI" panose="020B0502040204020203" pitchFamily="34" charset="0"/>
              </a:rPr>
              <a:t>モ</a:t>
            </a:r>
            <a:r>
              <a:rPr lang="ja-JP" altLang="en-US" b="1" dirty="0">
                <a:solidFill>
                  <a:schemeClr val="accent1"/>
                </a:solidFill>
                <a:latin typeface="Segoe UI" panose="020B0502040204020203" pitchFamily="34" charset="0"/>
                <a:cs typeface="Segoe UI" panose="020B0502040204020203" pitchFamily="34" charset="0"/>
              </a:rPr>
              <a:t>デル</a:t>
            </a:r>
            <a:endParaRPr lang="en-US" b="1"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7874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8" presetClass="entr" presetSubtype="1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amond(in)">
                                      <p:cBhvr>
                                        <p:cTn id="11" dur="1000"/>
                                        <p:tgtEl>
                                          <p:spTgt spid="17"/>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1000" fill="hold"/>
                                        <p:tgtEl>
                                          <p:spTgt spid="18"/>
                                        </p:tgtEl>
                                        <p:attrNameLst>
                                          <p:attrName>ppt_x</p:attrName>
                                        </p:attrNameLst>
                                      </p:cBhvr>
                                      <p:tavLst>
                                        <p:tav tm="0">
                                          <p:val>
                                            <p:strVal val="#ppt_x"/>
                                          </p:val>
                                        </p:tav>
                                        <p:tav tm="100000">
                                          <p:val>
                                            <p:strVal val="#ppt_x"/>
                                          </p:val>
                                        </p:tav>
                                      </p:tavLst>
                                    </p:anim>
                                    <p:anim calcmode="lin" valueType="num">
                                      <p:cBhvr additive="base">
                                        <p:cTn id="15"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 y="66276"/>
            <a:ext cx="6896992" cy="5172744"/>
          </a:xfrm>
          <a:prstGeom prst="rect">
            <a:avLst/>
          </a:prstGeom>
        </p:spPr>
      </p:pic>
      <p:sp>
        <p:nvSpPr>
          <p:cNvPr id="2" name="TextBox 1"/>
          <p:cNvSpPr txBox="1"/>
          <p:nvPr/>
        </p:nvSpPr>
        <p:spPr>
          <a:xfrm>
            <a:off x="3003227" y="809635"/>
            <a:ext cx="4141070" cy="461665"/>
          </a:xfrm>
          <a:prstGeom prst="rect">
            <a:avLst/>
          </a:prstGeom>
          <a:noFill/>
        </p:spPr>
        <p:txBody>
          <a:bodyPr wrap="none" rtlCol="0">
            <a:spAutoFit/>
          </a:bodyPr>
          <a:lstStyle/>
          <a:p>
            <a:r>
              <a:rPr lang="en-US" sz="2400" b="1" dirty="0" smtClean="0">
                <a:solidFill>
                  <a:schemeClr val="accent1"/>
                </a:solidFill>
                <a:latin typeface="Segoe UI" panose="020B0502040204020203" pitchFamily="34" charset="0"/>
                <a:cs typeface="Segoe UI" panose="020B0502040204020203" pitchFamily="34" charset="0"/>
              </a:rPr>
              <a:t>Test</a:t>
            </a:r>
            <a:r>
              <a:rPr lang="en-US" sz="2400" b="1" dirty="0">
                <a:solidFill>
                  <a:schemeClr val="accent1"/>
                </a:solidFill>
                <a:latin typeface="Segoe UI" panose="020B0502040204020203" pitchFamily="34" charset="0"/>
                <a:cs typeface="Segoe UI" panose="020B0502040204020203" pitchFamily="34" charset="0"/>
              </a:rPr>
              <a:t>ing Types </a:t>
            </a:r>
            <a:r>
              <a:rPr lang="ja-JP" altLang="en-US" sz="2400" b="1" dirty="0" smtClean="0">
                <a:solidFill>
                  <a:schemeClr val="accent1"/>
                </a:solidFill>
                <a:latin typeface="Segoe UI" panose="020B0502040204020203" pitchFamily="34" charset="0"/>
                <a:cs typeface="Segoe UI" panose="020B0502040204020203" pitchFamily="34" charset="0"/>
              </a:rPr>
              <a:t>・ テ</a:t>
            </a:r>
            <a:r>
              <a:rPr lang="ja-JP" altLang="en-US" sz="2400" b="1" dirty="0">
                <a:solidFill>
                  <a:schemeClr val="accent1"/>
                </a:solidFill>
                <a:latin typeface="Segoe UI" panose="020B0502040204020203" pitchFamily="34" charset="0"/>
                <a:cs typeface="Segoe UI" panose="020B0502040204020203" pitchFamily="34" charset="0"/>
              </a:rPr>
              <a:t>ストの種</a:t>
            </a:r>
            <a:r>
              <a:rPr lang="ja-JP" altLang="en-US" sz="2400" b="1" dirty="0" smtClean="0">
                <a:solidFill>
                  <a:schemeClr val="accent1"/>
                </a:solidFill>
                <a:latin typeface="Segoe UI" panose="020B0502040204020203" pitchFamily="34" charset="0"/>
                <a:cs typeface="Segoe UI" panose="020B0502040204020203" pitchFamily="34" charset="0"/>
              </a:rPr>
              <a:t>類</a:t>
            </a:r>
            <a:endParaRPr lang="en-US" sz="2400" b="1" dirty="0">
              <a:solidFill>
                <a:schemeClr val="accent1"/>
              </a:solidFill>
              <a:latin typeface="Segoe UI" panose="020B0502040204020203" pitchFamily="34" charset="0"/>
              <a:cs typeface="Segoe UI" panose="020B0502040204020203" pitchFamily="34" charset="0"/>
            </a:endParaRPr>
          </a:p>
        </p:txBody>
      </p:sp>
      <p:graphicFrame>
        <p:nvGraphicFramePr>
          <p:cNvPr id="5" name="Diagram 4"/>
          <p:cNvGraphicFramePr/>
          <p:nvPr>
            <p:extLst>
              <p:ext uri="{D42A27DB-BD31-4B8C-83A1-F6EECF244321}">
                <p14:modId xmlns:p14="http://schemas.microsoft.com/office/powerpoint/2010/main" val="1213324368"/>
              </p:ext>
            </p:extLst>
          </p:nvPr>
        </p:nvGraphicFramePr>
        <p:xfrm>
          <a:off x="2142698" y="1609400"/>
          <a:ext cx="5527343" cy="3644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3235921" y="5468923"/>
            <a:ext cx="3675683" cy="587685"/>
            <a:chOff x="1072751" y="3054878"/>
            <a:chExt cx="3675683" cy="587685"/>
          </a:xfrm>
          <a:scene3d>
            <a:camera prst="orthographicFront"/>
            <a:lightRig rig="threePt" dir="t">
              <a:rot lat="0" lon="0" rev="7500000"/>
            </a:lightRig>
          </a:scene3d>
        </p:grpSpPr>
        <p:sp>
          <p:nvSpPr>
            <p:cNvPr id="8" name="Pentagon 7"/>
            <p:cNvSpPr/>
            <p:nvPr/>
          </p:nvSpPr>
          <p:spPr>
            <a:xfrm rot="10800000">
              <a:off x="1072751" y="3054878"/>
              <a:ext cx="3675683" cy="587685"/>
            </a:xfrm>
            <a:prstGeom prst="homePlate">
              <a:avLst/>
            </a:prstGeom>
            <a:sp3d prstMaterial="plastic">
              <a:bevelT w="127000" h="25400" prst="relaxedInset"/>
            </a:sp3d>
          </p:spPr>
          <p:style>
            <a:lnRef idx="0">
              <a:schemeClr val="accent5"/>
            </a:lnRef>
            <a:fillRef idx="3">
              <a:schemeClr val="accent5"/>
            </a:fillRef>
            <a:effectRef idx="3">
              <a:schemeClr val="accent5"/>
            </a:effectRef>
            <a:fontRef idx="minor">
              <a:schemeClr val="lt1"/>
            </a:fontRef>
          </p:style>
        </p:sp>
        <p:sp>
          <p:nvSpPr>
            <p:cNvPr id="9" name="Pentagon 4"/>
            <p:cNvSpPr/>
            <p:nvPr/>
          </p:nvSpPr>
          <p:spPr>
            <a:xfrm rot="21600000">
              <a:off x="1219672" y="3054878"/>
              <a:ext cx="3528762" cy="58768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59153" tIns="76200" rIns="142240" bIns="76200" numCol="1" spcCol="1270" anchor="ctr" anchorCtr="0">
              <a:noAutofit/>
            </a:bodyPr>
            <a:lstStyle/>
            <a:p>
              <a:pPr lvl="0" algn="ctr" defTabSz="889000">
                <a:lnSpc>
                  <a:spcPct val="90000"/>
                </a:lnSpc>
                <a:spcBef>
                  <a:spcPct val="0"/>
                </a:spcBef>
                <a:spcAft>
                  <a:spcPct val="35000"/>
                </a:spcAft>
              </a:pPr>
              <a:r>
                <a:rPr lang="en-US" sz="2000" kern="1200" baseline="0" dirty="0" smtClean="0">
                  <a:latin typeface="Segoe UI" panose="020B0502040204020203" pitchFamily="34" charset="0"/>
                  <a:cs typeface="Segoe UI" panose="020B0502040204020203" pitchFamily="34" charset="0"/>
                </a:rPr>
                <a:t>Acceptance Testing</a:t>
              </a:r>
              <a:endParaRPr lang="en-US" sz="2000" kern="1200" dirty="0">
                <a:latin typeface="Segoe UI" panose="020B0502040204020203" pitchFamily="34" charset="0"/>
                <a:cs typeface="Segoe UI" panose="020B0502040204020203" pitchFamily="34" charset="0"/>
              </a:endParaRPr>
            </a:p>
          </p:txBody>
        </p:sp>
      </p:grpSp>
      <p:sp>
        <p:nvSpPr>
          <p:cNvPr id="7" name="Oval 6"/>
          <p:cNvSpPr/>
          <p:nvPr/>
        </p:nvSpPr>
        <p:spPr>
          <a:xfrm>
            <a:off x="2942078" y="5468923"/>
            <a:ext cx="587685" cy="587685"/>
          </a:xfrm>
          <a:prstGeom prst="ellipse">
            <a:avLst/>
          </a:prstGeom>
          <a:blipFill rotWithShape="1">
            <a:blip r:embed="rId8"/>
            <a:stretch>
              <a:fillRect/>
            </a:stretch>
          </a:blipFill>
          <a:scene3d>
            <a:camera prst="orthographicFront"/>
            <a:lightRig rig="threePt" dir="t">
              <a:rot lat="0" lon="0" rev="7500000"/>
            </a:lightRig>
          </a:scene3d>
          <a:sp3d z="152400" extrusionH="63500" prstMaterial="matte">
            <a:bevelT w="50800" h="19050" prst="relaxedInset"/>
            <a:contourClr>
              <a:schemeClr val="bg1"/>
            </a:contourClr>
          </a:sp3d>
        </p:spPr>
        <p:style>
          <a:lnRef idx="0">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1696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250"/>
                                        <p:tgtEl>
                                          <p:spTgt spid="6"/>
                                        </p:tgtEl>
                                      </p:cBhvr>
                                    </p:animEffect>
                                  </p:childTnLst>
                                </p:cTn>
                              </p:par>
                              <p:par>
                                <p:cTn id="16" presetID="22" presetClass="entr" presetSubtype="1"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 y="66276"/>
            <a:ext cx="6896992" cy="5172744"/>
          </a:xfrm>
          <a:prstGeom prst="rect">
            <a:avLst/>
          </a:prstGeom>
        </p:spPr>
      </p:pic>
      <p:sp>
        <p:nvSpPr>
          <p:cNvPr id="2" name="TextBox 1"/>
          <p:cNvSpPr txBox="1"/>
          <p:nvPr/>
        </p:nvSpPr>
        <p:spPr>
          <a:xfrm>
            <a:off x="1004774" y="676109"/>
            <a:ext cx="7300012" cy="461665"/>
          </a:xfrm>
          <a:prstGeom prst="rect">
            <a:avLst/>
          </a:prstGeom>
          <a:noFill/>
        </p:spPr>
        <p:txBody>
          <a:bodyPr wrap="none" rtlCol="0">
            <a:spAutoFit/>
          </a:bodyPr>
          <a:lstStyle/>
          <a:p>
            <a:r>
              <a:rPr lang="en-US" sz="2400" b="1" dirty="0">
                <a:solidFill>
                  <a:schemeClr val="accent1"/>
                </a:solidFill>
                <a:latin typeface="Segoe UI" panose="020B0502040204020203" pitchFamily="34" charset="0"/>
                <a:cs typeface="Segoe UI" panose="020B0502040204020203" pitchFamily="34" charset="0"/>
              </a:rPr>
              <a:t>Testing Tool and Environment </a:t>
            </a:r>
            <a:r>
              <a:rPr lang="ja-JP" altLang="en-US" sz="2400" b="1" dirty="0" smtClean="0">
                <a:solidFill>
                  <a:schemeClr val="accent1"/>
                </a:solidFill>
                <a:latin typeface="Segoe UI" panose="020B0502040204020203" pitchFamily="34" charset="0"/>
                <a:cs typeface="Segoe UI" panose="020B0502040204020203" pitchFamily="34" charset="0"/>
              </a:rPr>
              <a:t>・ テ</a:t>
            </a:r>
            <a:r>
              <a:rPr lang="ja-JP" altLang="en-US" sz="2400" b="1" dirty="0">
                <a:solidFill>
                  <a:schemeClr val="accent1"/>
                </a:solidFill>
                <a:latin typeface="Segoe UI" panose="020B0502040204020203" pitchFamily="34" charset="0"/>
                <a:cs typeface="Segoe UI" panose="020B0502040204020203" pitchFamily="34" charset="0"/>
              </a:rPr>
              <a:t>ストツールと環境</a:t>
            </a:r>
            <a:endParaRPr lang="en-US" sz="2400" b="1" dirty="0">
              <a:solidFill>
                <a:schemeClr val="accent1"/>
              </a:solidFill>
              <a:latin typeface="Segoe UI" panose="020B0502040204020203" pitchFamily="34" charset="0"/>
              <a:cs typeface="Segoe UI" panose="020B0502040204020203" pitchFamily="34" charset="0"/>
            </a:endParaRPr>
          </a:p>
        </p:txBody>
      </p:sp>
      <p:pic>
        <p:nvPicPr>
          <p:cNvPr id="10" name="Picture 9"/>
          <p:cNvPicPr>
            <a:picLocks noChangeAspect="1"/>
          </p:cNvPicPr>
          <p:nvPr/>
        </p:nvPicPr>
        <p:blipFill>
          <a:blip r:embed="rId3"/>
          <a:stretch>
            <a:fillRect/>
          </a:stretch>
        </p:blipFill>
        <p:spPr>
          <a:xfrm>
            <a:off x="4373140" y="3811848"/>
            <a:ext cx="1019795" cy="1324898"/>
          </a:xfrm>
          <a:prstGeom prst="rect">
            <a:avLst/>
          </a:prstGeom>
        </p:spPr>
      </p:pic>
      <p:sp>
        <p:nvSpPr>
          <p:cNvPr id="11" name="TextBox 10"/>
          <p:cNvSpPr txBox="1"/>
          <p:nvPr/>
        </p:nvSpPr>
        <p:spPr>
          <a:xfrm>
            <a:off x="3838940" y="5136746"/>
            <a:ext cx="2088200" cy="338554"/>
          </a:xfrm>
          <a:prstGeom prst="rect">
            <a:avLst/>
          </a:prstGeom>
          <a:noFill/>
        </p:spPr>
        <p:txBody>
          <a:bodyPr wrap="none" rtlCol="0">
            <a:spAutoFit/>
          </a:bodyPr>
          <a:lstStyle/>
          <a:p>
            <a:pPr algn="ctr"/>
            <a:r>
              <a:rPr lang="en-US" sz="1600" b="1" dirty="0" smtClean="0">
                <a:solidFill>
                  <a:schemeClr val="accent1"/>
                </a:solidFill>
                <a:latin typeface="Segoe UI" panose="020B0502040204020203" pitchFamily="34" charset="0"/>
                <a:cs typeface="Segoe UI" panose="020B0502040204020203" pitchFamily="34" charset="0"/>
              </a:rPr>
              <a:t>Android 4.3/4.4/5.0</a:t>
            </a:r>
            <a:endParaRPr lang="en-US" sz="1600" dirty="0" smtClean="0">
              <a:solidFill>
                <a:schemeClr val="accent1"/>
              </a:solidFill>
              <a:latin typeface="Segoe UI" panose="020B0502040204020203" pitchFamily="34" charset="0"/>
              <a:cs typeface="Segoe UI" panose="020B0502040204020203" pitchFamily="34" charset="0"/>
            </a:endParaRPr>
          </a:p>
        </p:txBody>
      </p:sp>
      <p:sp>
        <p:nvSpPr>
          <p:cNvPr id="12" name="TextBox 11"/>
          <p:cNvSpPr txBox="1"/>
          <p:nvPr/>
        </p:nvSpPr>
        <p:spPr>
          <a:xfrm>
            <a:off x="6939340" y="5141934"/>
            <a:ext cx="1337226" cy="338554"/>
          </a:xfrm>
          <a:prstGeom prst="rect">
            <a:avLst/>
          </a:prstGeom>
          <a:noFill/>
        </p:spPr>
        <p:txBody>
          <a:bodyPr wrap="none" rtlCol="0">
            <a:spAutoFit/>
          </a:bodyPr>
          <a:lstStyle/>
          <a:p>
            <a:pPr algn="ctr"/>
            <a:r>
              <a:rPr lang="en-US" sz="1600" b="1" dirty="0" smtClean="0">
                <a:solidFill>
                  <a:schemeClr val="accent1"/>
                </a:solidFill>
                <a:latin typeface="Segoe UI" panose="020B0502040204020203" pitchFamily="34" charset="0"/>
                <a:cs typeface="Segoe UI" panose="020B0502040204020203" pitchFamily="34" charset="0"/>
              </a:rPr>
              <a:t>Window 8.1</a:t>
            </a:r>
            <a:endParaRPr lang="en-US" sz="1600" dirty="0" smtClean="0">
              <a:solidFill>
                <a:schemeClr val="accent1"/>
              </a:solidFill>
              <a:latin typeface="Segoe UI" panose="020B0502040204020203" pitchFamily="34" charset="0"/>
              <a:cs typeface="Segoe UI" panose="020B0502040204020203" pitchFamily="34" charset="0"/>
            </a:endParaRPr>
          </a:p>
        </p:txBody>
      </p:sp>
      <p:sp>
        <p:nvSpPr>
          <p:cNvPr id="13" name="Rounded Rectangle 12"/>
          <p:cNvSpPr/>
          <p:nvPr/>
        </p:nvSpPr>
        <p:spPr>
          <a:xfrm>
            <a:off x="1004774" y="1998264"/>
            <a:ext cx="2120441" cy="61022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lvl="0" algn="ctr"/>
            <a:r>
              <a:rPr lang="en-US" sz="1600" b="1" dirty="0" smtClean="0">
                <a:latin typeface="Segoe UI" panose="020B0502040204020203" pitchFamily="34" charset="0"/>
                <a:cs typeface="Segoe UI" panose="020B0502040204020203" pitchFamily="34" charset="0"/>
              </a:rPr>
              <a:t>TOOLS</a:t>
            </a:r>
          </a:p>
          <a:p>
            <a:pPr lvl="0" algn="ctr"/>
            <a:r>
              <a:rPr lang="ja-JP" altLang="en-US" sz="1600" dirty="0">
                <a:latin typeface="Segoe UI" panose="020B0502040204020203" pitchFamily="34" charset="0"/>
                <a:cs typeface="Segoe UI" panose="020B0502040204020203" pitchFamily="34" charset="0"/>
              </a:rPr>
              <a:t>ツール</a:t>
            </a:r>
            <a:endParaRPr lang="en-US" sz="1600" dirty="0">
              <a:latin typeface="Segoe UI" panose="020B0502040204020203" pitchFamily="34" charset="0"/>
              <a:cs typeface="Segoe UI" panose="020B0502040204020203" pitchFamily="34" charset="0"/>
            </a:endParaRPr>
          </a:p>
        </p:txBody>
      </p:sp>
      <p:sp>
        <p:nvSpPr>
          <p:cNvPr id="14" name="Rounded Rectangle 13"/>
          <p:cNvSpPr/>
          <p:nvPr/>
        </p:nvSpPr>
        <p:spPr>
          <a:xfrm>
            <a:off x="1004779" y="4526523"/>
            <a:ext cx="2120441" cy="61022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lvl="0" algn="ctr"/>
            <a:r>
              <a:rPr lang="en-US" sz="1600" b="1" dirty="0" smtClean="0">
                <a:latin typeface="Segoe UI" panose="020B0502040204020203" pitchFamily="34" charset="0"/>
                <a:cs typeface="Segoe UI" panose="020B0502040204020203" pitchFamily="34" charset="0"/>
              </a:rPr>
              <a:t>ENVIRONMENT</a:t>
            </a:r>
          </a:p>
          <a:p>
            <a:pPr lvl="0" algn="ctr"/>
            <a:r>
              <a:rPr lang="ja-JP" altLang="en-US" sz="1600" dirty="0">
                <a:latin typeface="Segoe UI" panose="020B0502040204020203" pitchFamily="34" charset="0"/>
                <a:cs typeface="Segoe UI" panose="020B0502040204020203" pitchFamily="34" charset="0"/>
              </a:rPr>
              <a:t>環境</a:t>
            </a:r>
            <a:endParaRPr lang="en-US" sz="1600" dirty="0">
              <a:latin typeface="Segoe UI" panose="020B0502040204020203" pitchFamily="34" charset="0"/>
              <a:cs typeface="Segoe UI" panose="020B0502040204020203" pitchFamily="34" charset="0"/>
            </a:endParaRPr>
          </a:p>
        </p:txBody>
      </p:sp>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a:xfrm>
            <a:off x="4466794" y="1697412"/>
            <a:ext cx="832485" cy="809625"/>
          </a:xfrm>
          <a:prstGeom prst="rect">
            <a:avLst/>
          </a:prstGeom>
        </p:spPr>
      </p:pic>
      <p:sp>
        <p:nvSpPr>
          <p:cNvPr id="16" name="Rectangle 15"/>
          <p:cNvSpPr/>
          <p:nvPr/>
        </p:nvSpPr>
        <p:spPr>
          <a:xfrm>
            <a:off x="3911488" y="2612804"/>
            <a:ext cx="1943096" cy="338554"/>
          </a:xfrm>
          <a:prstGeom prst="rect">
            <a:avLst/>
          </a:prstGeom>
        </p:spPr>
        <p:txBody>
          <a:bodyPr wrap="none">
            <a:spAutoFit/>
          </a:bodyPr>
          <a:lstStyle/>
          <a:p>
            <a:pPr lvl="0" algn="ctr">
              <a:spcAft>
                <a:spcPts val="1000"/>
              </a:spcAft>
            </a:pPr>
            <a:r>
              <a:rPr lang="en-US" sz="1600" b="1" dirty="0" smtClean="0">
                <a:solidFill>
                  <a:schemeClr val="accent1"/>
                </a:solidFill>
                <a:effectLst/>
                <a:latin typeface="Segoe UI" panose="020B0502040204020203" pitchFamily="34" charset="0"/>
                <a:ea typeface="MS Mincho" panose="02020609040205080304" pitchFamily="49" charset="-128"/>
                <a:cs typeface="Segoe UI" panose="020B0502040204020203" pitchFamily="34" charset="0"/>
              </a:rPr>
              <a:t>Color Detector 2.0</a:t>
            </a:r>
            <a:endParaRPr lang="en-US" sz="1600" b="1" dirty="0">
              <a:solidFill>
                <a:schemeClr val="accent1"/>
              </a:solidFill>
              <a:effectLst/>
              <a:latin typeface="Segoe UI" panose="020B0502040204020203" pitchFamily="34" charset="0"/>
              <a:ea typeface="MS Mincho" panose="02020609040205080304" pitchFamily="49" charset="-128"/>
              <a:cs typeface="Segoe UI" panose="020B0502040204020203" pitchFamily="34" charset="0"/>
            </a:endParaRPr>
          </a:p>
        </p:txBody>
      </p:sp>
      <p:pic>
        <p:nvPicPr>
          <p:cNvPr id="17" name="Picture 16"/>
          <p:cNvPicPr/>
          <p:nvPr/>
        </p:nvPicPr>
        <p:blipFill>
          <a:blip r:embed="rId5" cstate="print">
            <a:extLst>
              <a:ext uri="{28A0092B-C50C-407E-A947-70E740481C1C}">
                <a14:useLocalDpi xmlns:a14="http://schemas.microsoft.com/office/drawing/2010/main" val="0"/>
              </a:ext>
            </a:extLst>
          </a:blip>
          <a:stretch>
            <a:fillRect/>
          </a:stretch>
        </p:blipFill>
        <p:spPr>
          <a:xfrm>
            <a:off x="7131701" y="1701857"/>
            <a:ext cx="952500" cy="805180"/>
          </a:xfrm>
          <a:prstGeom prst="rect">
            <a:avLst/>
          </a:prstGeom>
        </p:spPr>
      </p:pic>
      <p:sp>
        <p:nvSpPr>
          <p:cNvPr id="18" name="Rectangle 17"/>
          <p:cNvSpPr/>
          <p:nvPr/>
        </p:nvSpPr>
        <p:spPr>
          <a:xfrm>
            <a:off x="6870405" y="2608487"/>
            <a:ext cx="1475091" cy="338554"/>
          </a:xfrm>
          <a:prstGeom prst="rect">
            <a:avLst/>
          </a:prstGeom>
        </p:spPr>
        <p:txBody>
          <a:bodyPr wrap="square">
            <a:spAutoFit/>
          </a:bodyPr>
          <a:lstStyle/>
          <a:p>
            <a:pPr lvl="0" algn="ctr">
              <a:spcAft>
                <a:spcPts val="1000"/>
              </a:spcAft>
            </a:pPr>
            <a:r>
              <a:rPr lang="en-US" sz="1600" b="1" dirty="0" err="1" smtClean="0">
                <a:solidFill>
                  <a:schemeClr val="accent1"/>
                </a:solidFill>
                <a:effectLst/>
                <a:latin typeface="Segoe UI" panose="020B0502040204020203" pitchFamily="34" charset="0"/>
                <a:ea typeface="MS Mincho" panose="02020609040205080304" pitchFamily="49" charset="-128"/>
                <a:cs typeface="Segoe UI" panose="020B0502040204020203" pitchFamily="34" charset="0"/>
              </a:rPr>
              <a:t>Genymotion</a:t>
            </a:r>
            <a:endParaRPr lang="en-US" sz="1600" b="1" dirty="0">
              <a:solidFill>
                <a:schemeClr val="accent1"/>
              </a:solidFill>
              <a:effectLst/>
              <a:latin typeface="Segoe UI" panose="020B0502040204020203" pitchFamily="34" charset="0"/>
              <a:ea typeface="MS Mincho" panose="02020609040205080304" pitchFamily="49" charset="-128"/>
              <a:cs typeface="Segoe UI" panose="020B0502040204020203" pitchFamily="34" charset="0"/>
            </a:endParaRPr>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42040" y="4341857"/>
            <a:ext cx="1382023" cy="778114"/>
          </a:xfrm>
          <a:prstGeom prst="rect">
            <a:avLst/>
          </a:prstGeom>
        </p:spPr>
      </p:pic>
    </p:spTree>
    <p:extLst>
      <p:ext uri="{BB962C8B-B14F-4D97-AF65-F5344CB8AC3E}">
        <p14:creationId xmlns:p14="http://schemas.microsoft.com/office/powerpoint/2010/main" val="340473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8"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par>
                                <p:cTn id="18" presetID="22" presetClass="entr" presetSubtype="8"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animBg="1"/>
      <p:bldP spid="14" grpId="0" animBg="1"/>
      <p:bldP spid="16" grpId="0"/>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 y="66276"/>
            <a:ext cx="6896992" cy="5172744"/>
          </a:xfrm>
          <a:prstGeom prst="rect">
            <a:avLst/>
          </a:prstGeom>
        </p:spPr>
      </p:pic>
      <p:sp>
        <p:nvSpPr>
          <p:cNvPr id="2" name="TextBox 1"/>
          <p:cNvSpPr txBox="1"/>
          <p:nvPr/>
        </p:nvSpPr>
        <p:spPr>
          <a:xfrm>
            <a:off x="3090994" y="675393"/>
            <a:ext cx="3444789" cy="461665"/>
          </a:xfrm>
          <a:prstGeom prst="rect">
            <a:avLst/>
          </a:prstGeom>
          <a:noFill/>
        </p:spPr>
        <p:txBody>
          <a:bodyPr wrap="none" rtlCol="0">
            <a:spAutoFit/>
          </a:bodyPr>
          <a:lstStyle/>
          <a:p>
            <a:r>
              <a:rPr lang="en-US" sz="2400" b="1" dirty="0">
                <a:solidFill>
                  <a:schemeClr val="accent1"/>
                </a:solidFill>
                <a:latin typeface="Segoe UI" panose="020B0502040204020203" pitchFamily="34" charset="0"/>
                <a:cs typeface="Segoe UI" panose="020B0502040204020203" pitchFamily="34" charset="0"/>
              </a:rPr>
              <a:t>Test Case </a:t>
            </a:r>
            <a:r>
              <a:rPr lang="ja-JP" altLang="en-US" sz="2400" b="1" dirty="0" smtClean="0">
                <a:solidFill>
                  <a:schemeClr val="accent1"/>
                </a:solidFill>
                <a:latin typeface="Segoe UI" panose="020B0502040204020203" pitchFamily="34" charset="0"/>
                <a:cs typeface="Segoe UI" panose="020B0502040204020203" pitchFamily="34" charset="0"/>
              </a:rPr>
              <a:t>・ テ</a:t>
            </a:r>
            <a:r>
              <a:rPr lang="ja-JP" altLang="en-US" sz="2400" b="1" dirty="0">
                <a:solidFill>
                  <a:schemeClr val="accent1"/>
                </a:solidFill>
                <a:latin typeface="Segoe UI" panose="020B0502040204020203" pitchFamily="34" charset="0"/>
                <a:cs typeface="Segoe UI" panose="020B0502040204020203" pitchFamily="34" charset="0"/>
              </a:rPr>
              <a:t>ストケース</a:t>
            </a:r>
            <a:endParaRPr lang="en-US" sz="2400" b="1" dirty="0">
              <a:solidFill>
                <a:schemeClr val="accent1"/>
              </a:solidFill>
              <a:latin typeface="Segoe UI" panose="020B0502040204020203" pitchFamily="34" charset="0"/>
              <a:cs typeface="Segoe UI" panose="020B0502040204020203" pitchFamily="34" charset="0"/>
            </a:endParaRP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96" y="1403359"/>
            <a:ext cx="8132387" cy="4656247"/>
          </a:xfrm>
          <a:prstGeom prst="rect">
            <a:avLst/>
          </a:prstGeom>
        </p:spPr>
      </p:pic>
    </p:spTree>
    <p:extLst>
      <p:ext uri="{BB962C8B-B14F-4D97-AF65-F5344CB8AC3E}">
        <p14:creationId xmlns:p14="http://schemas.microsoft.com/office/powerpoint/2010/main" val="75107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 y="66276"/>
            <a:ext cx="6896992" cy="5172744"/>
          </a:xfrm>
          <a:prstGeom prst="rect">
            <a:avLst/>
          </a:prstGeom>
        </p:spPr>
      </p:pic>
      <p:sp>
        <p:nvSpPr>
          <p:cNvPr id="2" name="TextBox 1"/>
          <p:cNvSpPr txBox="1"/>
          <p:nvPr/>
        </p:nvSpPr>
        <p:spPr>
          <a:xfrm>
            <a:off x="2906418" y="804181"/>
            <a:ext cx="3778599" cy="461665"/>
          </a:xfrm>
          <a:prstGeom prst="rect">
            <a:avLst/>
          </a:prstGeom>
          <a:noFill/>
        </p:spPr>
        <p:txBody>
          <a:bodyPr wrap="none" rtlCol="0">
            <a:spAutoFit/>
          </a:bodyPr>
          <a:lstStyle/>
          <a:p>
            <a:r>
              <a:rPr lang="en-US" sz="2400" b="1" dirty="0">
                <a:solidFill>
                  <a:schemeClr val="accent1"/>
                </a:solidFill>
                <a:latin typeface="Segoe UI" panose="020B0502040204020203" pitchFamily="34" charset="0"/>
                <a:cs typeface="Segoe UI" panose="020B0502040204020203" pitchFamily="34" charset="0"/>
              </a:rPr>
              <a:t>Defect Log </a:t>
            </a:r>
            <a:r>
              <a:rPr lang="ja-JP" altLang="en-US" sz="2400" b="1" dirty="0" smtClean="0">
                <a:solidFill>
                  <a:schemeClr val="accent1"/>
                </a:solidFill>
                <a:latin typeface="Segoe UI" panose="020B0502040204020203" pitchFamily="34" charset="0"/>
                <a:cs typeface="Segoe UI" panose="020B0502040204020203" pitchFamily="34" charset="0"/>
              </a:rPr>
              <a:t>・ 欠</a:t>
            </a:r>
            <a:r>
              <a:rPr lang="ja-JP" altLang="en-US" sz="2400" b="1" dirty="0">
                <a:solidFill>
                  <a:schemeClr val="accent1"/>
                </a:solidFill>
                <a:latin typeface="Segoe UI" panose="020B0502040204020203" pitchFamily="34" charset="0"/>
                <a:cs typeface="Segoe UI" panose="020B0502040204020203" pitchFamily="34" charset="0"/>
              </a:rPr>
              <a:t>陥ログイン</a:t>
            </a:r>
            <a:endParaRPr lang="en-US" sz="2400" b="1" dirty="0">
              <a:solidFill>
                <a:schemeClr val="accent1"/>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662" y="1407513"/>
            <a:ext cx="8086109" cy="414314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8182614"/>
              </p:ext>
            </p:extLst>
          </p:nvPr>
        </p:nvGraphicFramePr>
        <p:xfrm>
          <a:off x="1671592" y="5705067"/>
          <a:ext cx="6055731" cy="964720"/>
        </p:xfrm>
        <a:graphic>
          <a:graphicData uri="http://schemas.openxmlformats.org/drawingml/2006/table">
            <a:tbl>
              <a:tblPr firstRow="1" bandRow="1">
                <a:tableStyleId>{5C22544A-7EE6-4342-B048-85BDC9FD1C3A}</a:tableStyleId>
              </a:tblPr>
              <a:tblGrid>
                <a:gridCol w="1013338"/>
                <a:gridCol w="1013338"/>
                <a:gridCol w="1013338"/>
                <a:gridCol w="1013338"/>
                <a:gridCol w="1126451"/>
                <a:gridCol w="875928"/>
              </a:tblGrid>
              <a:tr h="548092">
                <a:tc>
                  <a:txBody>
                    <a:bodyPr/>
                    <a:lstStyle/>
                    <a:p>
                      <a:pPr algn="ctr"/>
                      <a:r>
                        <a:rPr lang="en-US" sz="1600" dirty="0" smtClean="0">
                          <a:latin typeface="Segoe UI" panose="020B0502040204020203" pitchFamily="34" charset="0"/>
                          <a:cs typeface="Segoe UI" panose="020B0502040204020203" pitchFamily="34" charset="0"/>
                        </a:rPr>
                        <a:t>Open</a:t>
                      </a:r>
                      <a:endParaRPr lang="en-US" sz="1600" dirty="0">
                        <a:latin typeface="Segoe UI" panose="020B0502040204020203" pitchFamily="34" charset="0"/>
                        <a:cs typeface="Segoe UI" panose="020B0502040204020203" pitchFamily="34" charset="0"/>
                      </a:endParaRPr>
                    </a:p>
                  </a:txBody>
                  <a:tcPr/>
                </a:tc>
                <a:tc>
                  <a:txBody>
                    <a:bodyPr/>
                    <a:lstStyle/>
                    <a:p>
                      <a:pPr algn="ctr"/>
                      <a:r>
                        <a:rPr lang="en-US" sz="1600" dirty="0" smtClean="0">
                          <a:latin typeface="Segoe UI" panose="020B0502040204020203" pitchFamily="34" charset="0"/>
                          <a:cs typeface="Segoe UI" panose="020B0502040204020203" pitchFamily="34" charset="0"/>
                        </a:rPr>
                        <a:t>Fixed</a:t>
                      </a:r>
                      <a:endParaRPr lang="en-US" sz="1600" dirty="0">
                        <a:latin typeface="Segoe UI" panose="020B0502040204020203" pitchFamily="34" charset="0"/>
                        <a:cs typeface="Segoe UI" panose="020B0502040204020203" pitchFamily="34" charset="0"/>
                      </a:endParaRPr>
                    </a:p>
                  </a:txBody>
                  <a:tcPr/>
                </a:tc>
                <a:tc>
                  <a:txBody>
                    <a:bodyPr/>
                    <a:lstStyle/>
                    <a:p>
                      <a:pPr algn="ctr"/>
                      <a:r>
                        <a:rPr lang="en-US" sz="1600" dirty="0" smtClean="0">
                          <a:latin typeface="Segoe UI" panose="020B0502040204020203" pitchFamily="34" charset="0"/>
                          <a:cs typeface="Segoe UI" panose="020B0502040204020203" pitchFamily="34" charset="0"/>
                        </a:rPr>
                        <a:t>Closed</a:t>
                      </a:r>
                      <a:endParaRPr lang="en-US" sz="1600" dirty="0">
                        <a:latin typeface="Segoe UI" panose="020B0502040204020203" pitchFamily="34" charset="0"/>
                        <a:cs typeface="Segoe UI"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latin typeface="Segoe UI" panose="020B0502040204020203" pitchFamily="34" charset="0"/>
                          <a:cs typeface="Segoe UI" panose="020B0502040204020203" pitchFamily="34" charset="0"/>
                        </a:rPr>
                        <a:t>Won’t Fix</a:t>
                      </a:r>
                    </a:p>
                  </a:txBody>
                  <a:tcPr/>
                </a:tc>
                <a:tc>
                  <a:txBody>
                    <a:bodyPr/>
                    <a:lstStyle/>
                    <a:p>
                      <a:pPr algn="ctr"/>
                      <a:r>
                        <a:rPr lang="en-US" sz="1600" dirty="0" smtClean="0">
                          <a:latin typeface="Segoe UI" panose="020B0502040204020203" pitchFamily="34" charset="0"/>
                          <a:cs typeface="Segoe UI" panose="020B0502040204020203" pitchFamily="34" charset="0"/>
                        </a:rPr>
                        <a:t>Pending</a:t>
                      </a:r>
                      <a:endParaRPr lang="en-US" sz="1600" dirty="0">
                        <a:latin typeface="Segoe UI" panose="020B0502040204020203" pitchFamily="34" charset="0"/>
                        <a:cs typeface="Segoe UI" panose="020B0502040204020203" pitchFamily="34" charset="0"/>
                      </a:endParaRPr>
                    </a:p>
                  </a:txBody>
                  <a:tcPr/>
                </a:tc>
                <a:tc>
                  <a:txBody>
                    <a:bodyPr/>
                    <a:lstStyle/>
                    <a:p>
                      <a:pPr algn="ctr"/>
                      <a:r>
                        <a:rPr lang="en-US" sz="1600" dirty="0" smtClean="0">
                          <a:latin typeface="Segoe UI" panose="020B0502040204020203" pitchFamily="34" charset="0"/>
                          <a:cs typeface="Segoe UI" panose="020B0502040204020203" pitchFamily="34" charset="0"/>
                        </a:rPr>
                        <a:t>Total</a:t>
                      </a:r>
                      <a:endParaRPr lang="en-US" sz="1600" dirty="0">
                        <a:latin typeface="Segoe UI" panose="020B0502040204020203" pitchFamily="34" charset="0"/>
                        <a:cs typeface="Segoe UI" panose="020B0502040204020203" pitchFamily="34" charset="0"/>
                      </a:endParaRPr>
                    </a:p>
                  </a:txBody>
                  <a:tcPr/>
                </a:tc>
              </a:tr>
              <a:tr h="385600">
                <a:tc>
                  <a:txBody>
                    <a:bodyPr/>
                    <a:lstStyle/>
                    <a:p>
                      <a:pPr algn="ctr"/>
                      <a:r>
                        <a:rPr lang="en-US" sz="1600" b="1" dirty="0" smtClean="0">
                          <a:solidFill>
                            <a:srgbClr val="C00000"/>
                          </a:solidFill>
                          <a:latin typeface="Segoe UI" panose="020B0502040204020203" pitchFamily="34" charset="0"/>
                          <a:cs typeface="Segoe UI" panose="020B0502040204020203" pitchFamily="34" charset="0"/>
                        </a:rPr>
                        <a:t>4</a:t>
                      </a:r>
                      <a:endParaRPr lang="en-US" sz="1600" b="1" dirty="0">
                        <a:solidFill>
                          <a:srgbClr val="C00000"/>
                        </a:solidFill>
                        <a:latin typeface="Segoe UI" panose="020B0502040204020203" pitchFamily="34" charset="0"/>
                        <a:cs typeface="Segoe UI" panose="020B0502040204020203" pitchFamily="34" charset="0"/>
                      </a:endParaRPr>
                    </a:p>
                  </a:txBody>
                  <a:tcPr/>
                </a:tc>
                <a:tc>
                  <a:txBody>
                    <a:bodyPr/>
                    <a:lstStyle/>
                    <a:p>
                      <a:pPr algn="ctr"/>
                      <a:r>
                        <a:rPr lang="en-US" sz="1600" b="1" dirty="0" smtClean="0">
                          <a:solidFill>
                            <a:srgbClr val="C00000"/>
                          </a:solidFill>
                          <a:latin typeface="Segoe UI" panose="020B0502040204020203" pitchFamily="34" charset="0"/>
                          <a:cs typeface="Segoe UI" panose="020B0502040204020203" pitchFamily="34" charset="0"/>
                        </a:rPr>
                        <a:t>35</a:t>
                      </a:r>
                      <a:endParaRPr lang="en-US" sz="1600" b="1" dirty="0">
                        <a:solidFill>
                          <a:srgbClr val="C00000"/>
                        </a:solidFill>
                        <a:latin typeface="Segoe UI" panose="020B0502040204020203" pitchFamily="34" charset="0"/>
                        <a:cs typeface="Segoe UI" panose="020B0502040204020203" pitchFamily="34" charset="0"/>
                      </a:endParaRPr>
                    </a:p>
                  </a:txBody>
                  <a:tcPr/>
                </a:tc>
                <a:tc>
                  <a:txBody>
                    <a:bodyPr/>
                    <a:lstStyle/>
                    <a:p>
                      <a:pPr algn="ctr"/>
                      <a:r>
                        <a:rPr lang="en-US" sz="1600" b="1" dirty="0" smtClean="0">
                          <a:solidFill>
                            <a:srgbClr val="C00000"/>
                          </a:solidFill>
                          <a:latin typeface="Segoe UI" panose="020B0502040204020203" pitchFamily="34" charset="0"/>
                          <a:cs typeface="Segoe UI" panose="020B0502040204020203" pitchFamily="34" charset="0"/>
                        </a:rPr>
                        <a:t>36</a:t>
                      </a:r>
                      <a:endParaRPr lang="en-US" sz="1600" b="1" dirty="0">
                        <a:solidFill>
                          <a:srgbClr val="C00000"/>
                        </a:solidFill>
                        <a:latin typeface="Segoe UI" panose="020B0502040204020203" pitchFamily="34" charset="0"/>
                        <a:cs typeface="Segoe UI" panose="020B0502040204020203" pitchFamily="34" charset="0"/>
                      </a:endParaRPr>
                    </a:p>
                  </a:txBody>
                  <a:tcPr/>
                </a:tc>
                <a:tc>
                  <a:txBody>
                    <a:bodyPr/>
                    <a:lstStyle/>
                    <a:p>
                      <a:pPr algn="ctr"/>
                      <a:r>
                        <a:rPr lang="en-US" sz="1600" b="1" dirty="0" smtClean="0">
                          <a:solidFill>
                            <a:srgbClr val="C00000"/>
                          </a:solidFill>
                          <a:latin typeface="Segoe UI" panose="020B0502040204020203" pitchFamily="34" charset="0"/>
                          <a:cs typeface="Segoe UI" panose="020B0502040204020203" pitchFamily="34" charset="0"/>
                        </a:rPr>
                        <a:t>4</a:t>
                      </a:r>
                      <a:endParaRPr lang="en-US" sz="1600" b="1" dirty="0">
                        <a:solidFill>
                          <a:srgbClr val="C00000"/>
                        </a:solidFill>
                        <a:latin typeface="Segoe UI" panose="020B0502040204020203" pitchFamily="34" charset="0"/>
                        <a:cs typeface="Segoe UI" panose="020B0502040204020203" pitchFamily="34" charset="0"/>
                      </a:endParaRPr>
                    </a:p>
                  </a:txBody>
                  <a:tcPr/>
                </a:tc>
                <a:tc>
                  <a:txBody>
                    <a:bodyPr/>
                    <a:lstStyle/>
                    <a:p>
                      <a:pPr algn="ctr"/>
                      <a:r>
                        <a:rPr lang="en-US" sz="1600" b="1" dirty="0" smtClean="0">
                          <a:solidFill>
                            <a:srgbClr val="C00000"/>
                          </a:solidFill>
                          <a:latin typeface="Segoe UI" panose="020B0502040204020203" pitchFamily="34" charset="0"/>
                          <a:cs typeface="Segoe UI" panose="020B0502040204020203" pitchFamily="34" charset="0"/>
                        </a:rPr>
                        <a:t>3</a:t>
                      </a:r>
                      <a:endParaRPr lang="en-US" sz="1600" b="1" dirty="0">
                        <a:solidFill>
                          <a:srgbClr val="C00000"/>
                        </a:solidFill>
                        <a:latin typeface="Segoe UI" panose="020B0502040204020203" pitchFamily="34" charset="0"/>
                        <a:cs typeface="Segoe UI" panose="020B0502040204020203" pitchFamily="34" charset="0"/>
                      </a:endParaRPr>
                    </a:p>
                  </a:txBody>
                  <a:tcPr/>
                </a:tc>
                <a:tc>
                  <a:txBody>
                    <a:bodyPr/>
                    <a:lstStyle/>
                    <a:p>
                      <a:pPr algn="ctr"/>
                      <a:r>
                        <a:rPr lang="en-US" sz="1600" b="1" dirty="0" smtClean="0">
                          <a:solidFill>
                            <a:srgbClr val="C00000"/>
                          </a:solidFill>
                          <a:latin typeface="Segoe UI" panose="020B0502040204020203" pitchFamily="34" charset="0"/>
                          <a:cs typeface="Segoe UI" panose="020B0502040204020203" pitchFamily="34" charset="0"/>
                        </a:rPr>
                        <a:t>47</a:t>
                      </a:r>
                      <a:endParaRPr lang="en-US" sz="1600" b="1" dirty="0">
                        <a:solidFill>
                          <a:srgbClr val="C00000"/>
                        </a:solidFill>
                        <a:latin typeface="Segoe UI" panose="020B0502040204020203" pitchFamily="34" charset="0"/>
                        <a:cs typeface="Segoe UI" panose="020B0502040204020203" pitchFamily="34" charset="0"/>
                      </a:endParaRPr>
                    </a:p>
                  </a:txBody>
                  <a:tcPr/>
                </a:tc>
              </a:tr>
            </a:tbl>
          </a:graphicData>
        </a:graphic>
      </p:graphicFrame>
    </p:spTree>
    <p:extLst>
      <p:ext uri="{BB962C8B-B14F-4D97-AF65-F5344CB8AC3E}">
        <p14:creationId xmlns:p14="http://schemas.microsoft.com/office/powerpoint/2010/main" val="427194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 y="66276"/>
            <a:ext cx="6896992" cy="5172744"/>
          </a:xfrm>
          <a:prstGeom prst="rect">
            <a:avLst/>
          </a:prstGeom>
        </p:spPr>
      </p:pic>
      <p:sp>
        <p:nvSpPr>
          <p:cNvPr id="2" name="TextBox 1"/>
          <p:cNvSpPr txBox="1"/>
          <p:nvPr/>
        </p:nvSpPr>
        <p:spPr>
          <a:xfrm>
            <a:off x="1004774" y="572362"/>
            <a:ext cx="1992853" cy="830997"/>
          </a:xfrm>
          <a:prstGeom prst="rect">
            <a:avLst/>
          </a:prstGeom>
          <a:noFill/>
        </p:spPr>
        <p:txBody>
          <a:bodyPr wrap="none" rtlCol="0">
            <a:spAutoFit/>
          </a:bodyPr>
          <a:lstStyle/>
          <a:p>
            <a:r>
              <a:rPr lang="en-US" sz="2400" b="1" dirty="0">
                <a:solidFill>
                  <a:schemeClr val="accent1"/>
                </a:solidFill>
                <a:latin typeface="Segoe UI" panose="020B0502040204020203" pitchFamily="34" charset="0"/>
                <a:cs typeface="Segoe UI" panose="020B0502040204020203" pitchFamily="34" charset="0"/>
              </a:rPr>
              <a:t>Test </a:t>
            </a:r>
            <a:r>
              <a:rPr lang="en-US" sz="2400" b="1" dirty="0" smtClean="0">
                <a:solidFill>
                  <a:schemeClr val="accent1"/>
                </a:solidFill>
                <a:latin typeface="Segoe UI" panose="020B0502040204020203" pitchFamily="34" charset="0"/>
                <a:cs typeface="Segoe UI" panose="020B0502040204020203" pitchFamily="34" charset="0"/>
              </a:rPr>
              <a:t>Report</a:t>
            </a:r>
          </a:p>
          <a:p>
            <a:r>
              <a:rPr lang="ja-JP" altLang="en-US" sz="2400" b="1" dirty="0">
                <a:solidFill>
                  <a:schemeClr val="accent1"/>
                </a:solidFill>
                <a:latin typeface="Segoe UI" panose="020B0502040204020203" pitchFamily="34" charset="0"/>
                <a:cs typeface="Segoe UI" panose="020B0502040204020203" pitchFamily="34" charset="0"/>
              </a:rPr>
              <a:t>テストレポート</a:t>
            </a:r>
            <a:endParaRPr lang="en-US" sz="2400" b="1" dirty="0">
              <a:solidFill>
                <a:schemeClr val="accent1"/>
              </a:solidFill>
              <a:latin typeface="Segoe UI" panose="020B0502040204020203" pitchFamily="34" charset="0"/>
              <a:cs typeface="Segoe UI"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99562514"/>
              </p:ext>
            </p:extLst>
          </p:nvPr>
        </p:nvGraphicFramePr>
        <p:xfrm>
          <a:off x="1146411" y="1403359"/>
          <a:ext cx="7301555" cy="4929201"/>
        </p:xfrm>
        <a:graphic>
          <a:graphicData uri="http://schemas.openxmlformats.org/drawingml/2006/table">
            <a:tbl>
              <a:tblPr firstRow="1" firstCol="1" bandRow="1">
                <a:tableStyleId>{5C22544A-7EE6-4342-B048-85BDC9FD1C3A}</a:tableStyleId>
              </a:tblPr>
              <a:tblGrid>
                <a:gridCol w="613221"/>
                <a:gridCol w="1838251"/>
                <a:gridCol w="800712"/>
                <a:gridCol w="692020"/>
                <a:gridCol w="1027817"/>
                <a:gridCol w="688641"/>
                <a:gridCol w="1640893"/>
              </a:tblGrid>
              <a:tr h="641521">
                <a:tc>
                  <a:txBody>
                    <a:bodyPr/>
                    <a:lstStyle/>
                    <a:p>
                      <a:pPr algn="ctr">
                        <a:lnSpc>
                          <a:spcPct val="115000"/>
                        </a:lnSpc>
                        <a:spcBef>
                          <a:spcPts val="240"/>
                        </a:spcBef>
                        <a:spcAft>
                          <a:spcPts val="240"/>
                        </a:spcAft>
                      </a:pPr>
                      <a:r>
                        <a:rPr lang="en-US" sz="1800" dirty="0">
                          <a:effectLst/>
                        </a:rPr>
                        <a:t>No</a:t>
                      </a:r>
                      <a:endParaRPr lang="en-US" sz="1800" dirty="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ctr">
                        <a:lnSpc>
                          <a:spcPct val="115000"/>
                        </a:lnSpc>
                        <a:spcBef>
                          <a:spcPts val="240"/>
                        </a:spcBef>
                        <a:spcAft>
                          <a:spcPts val="240"/>
                        </a:spcAft>
                      </a:pPr>
                      <a:r>
                        <a:rPr lang="en-US" sz="1800" dirty="0">
                          <a:effectLst/>
                        </a:rPr>
                        <a:t>Module Test</a:t>
                      </a:r>
                      <a:endParaRPr lang="en-US" sz="1800" dirty="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ctr">
                        <a:lnSpc>
                          <a:spcPct val="115000"/>
                        </a:lnSpc>
                        <a:spcBef>
                          <a:spcPts val="240"/>
                        </a:spcBef>
                        <a:spcAft>
                          <a:spcPts val="240"/>
                        </a:spcAft>
                      </a:pPr>
                      <a:r>
                        <a:rPr lang="en-US" sz="1800">
                          <a:effectLst/>
                        </a:rPr>
                        <a:t>Pass</a:t>
                      </a:r>
                      <a:endParaRPr lang="en-US" sz="180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ctr">
                        <a:lnSpc>
                          <a:spcPct val="115000"/>
                        </a:lnSpc>
                        <a:spcBef>
                          <a:spcPts val="240"/>
                        </a:spcBef>
                        <a:spcAft>
                          <a:spcPts val="240"/>
                        </a:spcAft>
                      </a:pPr>
                      <a:r>
                        <a:rPr lang="en-US" sz="1800" dirty="0">
                          <a:effectLst/>
                        </a:rPr>
                        <a:t>Fail</a:t>
                      </a:r>
                      <a:endParaRPr lang="en-US" sz="1800" dirty="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ctr">
                        <a:lnSpc>
                          <a:spcPct val="115000"/>
                        </a:lnSpc>
                        <a:spcBef>
                          <a:spcPts val="240"/>
                        </a:spcBef>
                        <a:spcAft>
                          <a:spcPts val="240"/>
                        </a:spcAft>
                      </a:pPr>
                      <a:r>
                        <a:rPr lang="en-US" sz="1800" dirty="0">
                          <a:effectLst/>
                        </a:rPr>
                        <a:t>Untested</a:t>
                      </a:r>
                      <a:endParaRPr lang="en-US" sz="1800" dirty="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ctr">
                        <a:lnSpc>
                          <a:spcPct val="115000"/>
                        </a:lnSpc>
                        <a:spcBef>
                          <a:spcPts val="240"/>
                        </a:spcBef>
                        <a:spcAft>
                          <a:spcPts val="240"/>
                        </a:spcAft>
                      </a:pPr>
                      <a:r>
                        <a:rPr lang="en-US" sz="1800">
                          <a:effectLst/>
                        </a:rPr>
                        <a:t>N/A</a:t>
                      </a:r>
                      <a:endParaRPr lang="en-US" sz="180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ctr">
                        <a:lnSpc>
                          <a:spcPct val="115000"/>
                        </a:lnSpc>
                        <a:spcBef>
                          <a:spcPts val="240"/>
                        </a:spcBef>
                        <a:spcAft>
                          <a:spcPts val="240"/>
                        </a:spcAft>
                      </a:pPr>
                      <a:r>
                        <a:rPr lang="en-US" sz="1800">
                          <a:effectLst/>
                        </a:rPr>
                        <a:t>Number of  test cases</a:t>
                      </a:r>
                      <a:endParaRPr lang="en-US" sz="180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r>
              <a:tr h="331469">
                <a:tc>
                  <a:txBody>
                    <a:bodyPr/>
                    <a:lstStyle/>
                    <a:p>
                      <a:pPr algn="ctr">
                        <a:lnSpc>
                          <a:spcPct val="115000"/>
                        </a:lnSpc>
                        <a:spcBef>
                          <a:spcPts val="200"/>
                        </a:spcBef>
                        <a:spcAft>
                          <a:spcPts val="400"/>
                        </a:spcAft>
                      </a:pPr>
                      <a:r>
                        <a:rPr lang="en-US" sz="1800">
                          <a:effectLst/>
                        </a:rPr>
                        <a:t>1</a:t>
                      </a:r>
                      <a:endParaRPr lang="en-US" sz="180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l">
                        <a:lnSpc>
                          <a:spcPct val="115000"/>
                        </a:lnSpc>
                        <a:spcBef>
                          <a:spcPts val="200"/>
                        </a:spcBef>
                        <a:spcAft>
                          <a:spcPts val="400"/>
                        </a:spcAft>
                      </a:pPr>
                      <a:r>
                        <a:rPr lang="en-US" sz="1800" dirty="0">
                          <a:effectLst/>
                        </a:rPr>
                        <a:t>GUI</a:t>
                      </a:r>
                      <a:endParaRPr lang="en-US" sz="1800" dirty="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ctr" fontAlgn="b"/>
                      <a:r>
                        <a:rPr lang="en-US" sz="1800" b="0" i="0" u="none" strike="noStrike" dirty="0">
                          <a:solidFill>
                            <a:srgbClr val="000000"/>
                          </a:solidFill>
                          <a:effectLst/>
                          <a:latin typeface="+mn-lt"/>
                        </a:rPr>
                        <a:t>117</a:t>
                      </a:r>
                    </a:p>
                  </a:txBody>
                  <a:tcPr marL="0" marR="0" marT="0" marB="0" anchor="b"/>
                </a:tc>
                <a:tc>
                  <a:txBody>
                    <a:bodyPr/>
                    <a:lstStyle/>
                    <a:p>
                      <a:pPr algn="ctr" fontAlgn="b"/>
                      <a:r>
                        <a:rPr lang="en-US" sz="1800" b="0" i="0" u="none" strike="noStrike">
                          <a:solidFill>
                            <a:srgbClr val="000000"/>
                          </a:solidFill>
                          <a:effectLst/>
                          <a:latin typeface="+mn-lt"/>
                        </a:rPr>
                        <a:t>3</a:t>
                      </a:r>
                    </a:p>
                  </a:txBody>
                  <a:tcPr marL="0" marR="0" marT="0" marB="0" anchor="b"/>
                </a:tc>
                <a:tc>
                  <a:txBody>
                    <a:bodyPr/>
                    <a:lstStyle/>
                    <a:p>
                      <a:pPr algn="ctr" fontAlgn="b"/>
                      <a:r>
                        <a:rPr lang="en-US" sz="1800" b="0" i="0" u="none" strike="noStrike">
                          <a:solidFill>
                            <a:srgbClr val="000000"/>
                          </a:solidFill>
                          <a:effectLst/>
                          <a:latin typeface="+mn-lt"/>
                        </a:rPr>
                        <a:t>0</a:t>
                      </a:r>
                    </a:p>
                  </a:txBody>
                  <a:tcPr marL="0" marR="0" marT="0" marB="0" anchor="b"/>
                </a:tc>
                <a:tc>
                  <a:txBody>
                    <a:bodyPr/>
                    <a:lstStyle/>
                    <a:p>
                      <a:pPr algn="ctr" fontAlgn="b"/>
                      <a:r>
                        <a:rPr lang="en-US" sz="1800" b="0" i="0" u="none" strike="noStrike">
                          <a:solidFill>
                            <a:srgbClr val="000000"/>
                          </a:solidFill>
                          <a:effectLst/>
                          <a:latin typeface="+mn-lt"/>
                        </a:rPr>
                        <a:t>0</a:t>
                      </a:r>
                    </a:p>
                  </a:txBody>
                  <a:tcPr marL="0" marR="0" marT="0" marB="0" anchor="b"/>
                </a:tc>
                <a:tc>
                  <a:txBody>
                    <a:bodyPr/>
                    <a:lstStyle/>
                    <a:p>
                      <a:pPr algn="ctr" fontAlgn="b"/>
                      <a:r>
                        <a:rPr lang="en-US" sz="1800" b="0" i="0" u="none" strike="noStrike">
                          <a:solidFill>
                            <a:srgbClr val="000000"/>
                          </a:solidFill>
                          <a:effectLst/>
                          <a:latin typeface="+mn-lt"/>
                        </a:rPr>
                        <a:t>120</a:t>
                      </a:r>
                    </a:p>
                  </a:txBody>
                  <a:tcPr marL="0" marR="0" marT="0" marB="0" anchor="b"/>
                </a:tc>
              </a:tr>
              <a:tr h="331469">
                <a:tc>
                  <a:txBody>
                    <a:bodyPr/>
                    <a:lstStyle/>
                    <a:p>
                      <a:pPr algn="ctr">
                        <a:lnSpc>
                          <a:spcPct val="115000"/>
                        </a:lnSpc>
                        <a:spcBef>
                          <a:spcPts val="200"/>
                        </a:spcBef>
                        <a:spcAft>
                          <a:spcPts val="400"/>
                        </a:spcAft>
                      </a:pPr>
                      <a:r>
                        <a:rPr lang="en-US" sz="1800">
                          <a:effectLst/>
                        </a:rPr>
                        <a:t>2</a:t>
                      </a:r>
                      <a:endParaRPr lang="en-US" sz="180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l">
                        <a:lnSpc>
                          <a:spcPct val="115000"/>
                        </a:lnSpc>
                        <a:spcBef>
                          <a:spcPts val="200"/>
                        </a:spcBef>
                        <a:spcAft>
                          <a:spcPts val="400"/>
                        </a:spcAft>
                      </a:pPr>
                      <a:r>
                        <a:rPr lang="en-US" sz="1800">
                          <a:effectLst/>
                        </a:rPr>
                        <a:t>Touch To Talk</a:t>
                      </a:r>
                      <a:endParaRPr lang="en-US" sz="180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ctr" fontAlgn="b"/>
                      <a:r>
                        <a:rPr lang="en-US" sz="1800" b="0" i="0" u="none" strike="noStrike" dirty="0">
                          <a:solidFill>
                            <a:srgbClr val="000000"/>
                          </a:solidFill>
                          <a:effectLst/>
                          <a:latin typeface="+mn-lt"/>
                        </a:rPr>
                        <a:t>28</a:t>
                      </a:r>
                    </a:p>
                  </a:txBody>
                  <a:tcPr marL="0" marR="0" marT="0" marB="0" anchor="b"/>
                </a:tc>
                <a:tc>
                  <a:txBody>
                    <a:bodyPr/>
                    <a:lstStyle/>
                    <a:p>
                      <a:pPr algn="ctr" fontAlgn="b"/>
                      <a:r>
                        <a:rPr lang="en-US" sz="1800" b="0" i="0" u="none" strike="noStrike" dirty="0">
                          <a:solidFill>
                            <a:srgbClr val="000000"/>
                          </a:solidFill>
                          <a:effectLst/>
                          <a:latin typeface="+mn-lt"/>
                        </a:rPr>
                        <a:t>1</a:t>
                      </a:r>
                    </a:p>
                  </a:txBody>
                  <a:tcPr marL="0" marR="0" marT="0" marB="0" anchor="b"/>
                </a:tc>
                <a:tc>
                  <a:txBody>
                    <a:bodyPr/>
                    <a:lstStyle/>
                    <a:p>
                      <a:pPr algn="ctr" fontAlgn="b"/>
                      <a:r>
                        <a:rPr lang="en-US" sz="1800" b="0" i="0" u="none" strike="noStrike">
                          <a:solidFill>
                            <a:srgbClr val="000000"/>
                          </a:solidFill>
                          <a:effectLst/>
                          <a:latin typeface="+mn-lt"/>
                        </a:rPr>
                        <a:t>0</a:t>
                      </a:r>
                    </a:p>
                  </a:txBody>
                  <a:tcPr marL="0" marR="0" marT="0" marB="0" anchor="b"/>
                </a:tc>
                <a:tc>
                  <a:txBody>
                    <a:bodyPr/>
                    <a:lstStyle/>
                    <a:p>
                      <a:pPr algn="ctr" fontAlgn="b"/>
                      <a:r>
                        <a:rPr lang="en-US" sz="1800" b="0" i="0" u="none" strike="noStrike">
                          <a:solidFill>
                            <a:srgbClr val="000000"/>
                          </a:solidFill>
                          <a:effectLst/>
                          <a:latin typeface="+mn-lt"/>
                        </a:rPr>
                        <a:t>0</a:t>
                      </a:r>
                    </a:p>
                  </a:txBody>
                  <a:tcPr marL="0" marR="0" marT="0" marB="0" anchor="b"/>
                </a:tc>
                <a:tc>
                  <a:txBody>
                    <a:bodyPr/>
                    <a:lstStyle/>
                    <a:p>
                      <a:pPr algn="ctr" fontAlgn="b"/>
                      <a:r>
                        <a:rPr lang="en-US" sz="1800" b="0" i="0" u="none" strike="noStrike">
                          <a:solidFill>
                            <a:srgbClr val="000000"/>
                          </a:solidFill>
                          <a:effectLst/>
                          <a:latin typeface="+mn-lt"/>
                        </a:rPr>
                        <a:t>29</a:t>
                      </a:r>
                    </a:p>
                  </a:txBody>
                  <a:tcPr marL="0" marR="0" marT="0" marB="0" anchor="b"/>
                </a:tc>
              </a:tr>
              <a:tr h="331469">
                <a:tc>
                  <a:txBody>
                    <a:bodyPr/>
                    <a:lstStyle/>
                    <a:p>
                      <a:pPr algn="ctr">
                        <a:lnSpc>
                          <a:spcPct val="115000"/>
                        </a:lnSpc>
                        <a:spcBef>
                          <a:spcPts val="200"/>
                        </a:spcBef>
                        <a:spcAft>
                          <a:spcPts val="400"/>
                        </a:spcAft>
                      </a:pPr>
                      <a:r>
                        <a:rPr lang="en-US" sz="1800">
                          <a:effectLst/>
                        </a:rPr>
                        <a:t>3</a:t>
                      </a:r>
                      <a:endParaRPr lang="en-US" sz="180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l">
                        <a:lnSpc>
                          <a:spcPct val="115000"/>
                        </a:lnSpc>
                        <a:spcBef>
                          <a:spcPts val="200"/>
                        </a:spcBef>
                        <a:spcAft>
                          <a:spcPts val="400"/>
                        </a:spcAft>
                      </a:pPr>
                      <a:r>
                        <a:rPr lang="en-US" sz="1800">
                          <a:effectLst/>
                        </a:rPr>
                        <a:t>Searching</a:t>
                      </a:r>
                      <a:endParaRPr lang="en-US" sz="180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ctr" fontAlgn="b"/>
                      <a:r>
                        <a:rPr lang="en-US" sz="1800" b="0" i="0" u="none" strike="noStrike">
                          <a:solidFill>
                            <a:srgbClr val="000000"/>
                          </a:solidFill>
                          <a:effectLst/>
                          <a:latin typeface="+mn-lt"/>
                        </a:rPr>
                        <a:t>11</a:t>
                      </a:r>
                    </a:p>
                  </a:txBody>
                  <a:tcPr marL="0" marR="0" marT="0" marB="0" anchor="b"/>
                </a:tc>
                <a:tc>
                  <a:txBody>
                    <a:bodyPr/>
                    <a:lstStyle/>
                    <a:p>
                      <a:pPr algn="ctr" fontAlgn="b"/>
                      <a:r>
                        <a:rPr lang="en-US" sz="1800" b="0" i="0" u="none" strike="noStrike" dirty="0">
                          <a:solidFill>
                            <a:srgbClr val="000000"/>
                          </a:solidFill>
                          <a:effectLst/>
                          <a:latin typeface="+mn-lt"/>
                        </a:rPr>
                        <a:t>0</a:t>
                      </a:r>
                    </a:p>
                  </a:txBody>
                  <a:tcPr marL="0" marR="0" marT="0" marB="0" anchor="b"/>
                </a:tc>
                <a:tc>
                  <a:txBody>
                    <a:bodyPr/>
                    <a:lstStyle/>
                    <a:p>
                      <a:pPr algn="ctr" fontAlgn="b"/>
                      <a:r>
                        <a:rPr lang="en-US" sz="1800" b="0" i="0" u="none" strike="noStrike" dirty="0">
                          <a:solidFill>
                            <a:srgbClr val="000000"/>
                          </a:solidFill>
                          <a:effectLst/>
                          <a:latin typeface="+mn-lt"/>
                        </a:rPr>
                        <a:t>0</a:t>
                      </a:r>
                    </a:p>
                  </a:txBody>
                  <a:tcPr marL="0" marR="0" marT="0" marB="0" anchor="b"/>
                </a:tc>
                <a:tc>
                  <a:txBody>
                    <a:bodyPr/>
                    <a:lstStyle/>
                    <a:p>
                      <a:pPr algn="ctr" fontAlgn="b"/>
                      <a:r>
                        <a:rPr lang="en-US" sz="1800" b="0" i="0" u="none" strike="noStrike">
                          <a:solidFill>
                            <a:srgbClr val="000000"/>
                          </a:solidFill>
                          <a:effectLst/>
                          <a:latin typeface="+mn-lt"/>
                        </a:rPr>
                        <a:t>0</a:t>
                      </a:r>
                    </a:p>
                  </a:txBody>
                  <a:tcPr marL="0" marR="0" marT="0" marB="0" anchor="b"/>
                </a:tc>
                <a:tc>
                  <a:txBody>
                    <a:bodyPr/>
                    <a:lstStyle/>
                    <a:p>
                      <a:pPr algn="ctr" fontAlgn="b"/>
                      <a:r>
                        <a:rPr lang="en-US" sz="1800" b="0" i="0" u="none" strike="noStrike">
                          <a:solidFill>
                            <a:srgbClr val="000000"/>
                          </a:solidFill>
                          <a:effectLst/>
                          <a:latin typeface="+mn-lt"/>
                        </a:rPr>
                        <a:t>11</a:t>
                      </a:r>
                    </a:p>
                  </a:txBody>
                  <a:tcPr marL="0" marR="0" marT="0" marB="0" anchor="b"/>
                </a:tc>
              </a:tr>
              <a:tr h="641521">
                <a:tc>
                  <a:txBody>
                    <a:bodyPr/>
                    <a:lstStyle/>
                    <a:p>
                      <a:pPr algn="ctr">
                        <a:lnSpc>
                          <a:spcPct val="115000"/>
                        </a:lnSpc>
                        <a:spcBef>
                          <a:spcPts val="200"/>
                        </a:spcBef>
                        <a:spcAft>
                          <a:spcPts val="400"/>
                        </a:spcAft>
                      </a:pPr>
                      <a:r>
                        <a:rPr lang="en-US" sz="1800">
                          <a:effectLst/>
                        </a:rPr>
                        <a:t>4</a:t>
                      </a:r>
                      <a:endParaRPr lang="en-US" sz="180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l">
                        <a:lnSpc>
                          <a:spcPct val="115000"/>
                        </a:lnSpc>
                        <a:spcBef>
                          <a:spcPts val="200"/>
                        </a:spcBef>
                        <a:spcAft>
                          <a:spcPts val="400"/>
                        </a:spcAft>
                      </a:pPr>
                      <a:r>
                        <a:rPr lang="en-US" sz="1800" dirty="0">
                          <a:effectLst/>
                        </a:rPr>
                        <a:t>User’s Sentence Management</a:t>
                      </a:r>
                      <a:endParaRPr lang="en-US" sz="1800" dirty="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ctr" fontAlgn="b"/>
                      <a:r>
                        <a:rPr lang="en-US" sz="1800" b="0" i="0" u="none" strike="noStrike">
                          <a:solidFill>
                            <a:srgbClr val="000000"/>
                          </a:solidFill>
                          <a:effectLst/>
                          <a:latin typeface="+mn-lt"/>
                        </a:rPr>
                        <a:t>100</a:t>
                      </a:r>
                    </a:p>
                  </a:txBody>
                  <a:tcPr marL="0" marR="0" marT="0" marB="0" anchor="b"/>
                </a:tc>
                <a:tc>
                  <a:txBody>
                    <a:bodyPr/>
                    <a:lstStyle/>
                    <a:p>
                      <a:pPr algn="ctr" fontAlgn="b"/>
                      <a:r>
                        <a:rPr lang="en-US" sz="1800" b="0" i="0" u="none" strike="noStrike">
                          <a:solidFill>
                            <a:srgbClr val="000000"/>
                          </a:solidFill>
                          <a:effectLst/>
                          <a:latin typeface="+mn-lt"/>
                        </a:rPr>
                        <a:t>1</a:t>
                      </a:r>
                    </a:p>
                  </a:txBody>
                  <a:tcPr marL="0" marR="0" marT="0" marB="0" anchor="b"/>
                </a:tc>
                <a:tc>
                  <a:txBody>
                    <a:bodyPr/>
                    <a:lstStyle/>
                    <a:p>
                      <a:pPr algn="ctr" fontAlgn="b"/>
                      <a:r>
                        <a:rPr lang="en-US" sz="1800" b="0" i="0" u="none" strike="noStrike" dirty="0">
                          <a:solidFill>
                            <a:srgbClr val="000000"/>
                          </a:solidFill>
                          <a:effectLst/>
                          <a:latin typeface="+mn-lt"/>
                        </a:rPr>
                        <a:t>0</a:t>
                      </a:r>
                    </a:p>
                  </a:txBody>
                  <a:tcPr marL="0" marR="0" marT="0" marB="0" anchor="b"/>
                </a:tc>
                <a:tc>
                  <a:txBody>
                    <a:bodyPr/>
                    <a:lstStyle/>
                    <a:p>
                      <a:pPr algn="ctr" fontAlgn="b"/>
                      <a:r>
                        <a:rPr lang="en-US" sz="1800" b="0" i="0" u="none" strike="noStrike">
                          <a:solidFill>
                            <a:srgbClr val="000000"/>
                          </a:solidFill>
                          <a:effectLst/>
                          <a:latin typeface="+mn-lt"/>
                        </a:rPr>
                        <a:t>0</a:t>
                      </a:r>
                    </a:p>
                  </a:txBody>
                  <a:tcPr marL="0" marR="0" marT="0" marB="0" anchor="b"/>
                </a:tc>
                <a:tc>
                  <a:txBody>
                    <a:bodyPr/>
                    <a:lstStyle/>
                    <a:p>
                      <a:pPr algn="ctr" fontAlgn="b"/>
                      <a:r>
                        <a:rPr lang="en-US" sz="1800" b="0" i="0" u="none" strike="noStrike">
                          <a:solidFill>
                            <a:srgbClr val="000000"/>
                          </a:solidFill>
                          <a:effectLst/>
                          <a:latin typeface="+mn-lt"/>
                        </a:rPr>
                        <a:t>101</a:t>
                      </a:r>
                    </a:p>
                  </a:txBody>
                  <a:tcPr marL="0" marR="0" marT="0" marB="0" anchor="b"/>
                </a:tc>
              </a:tr>
              <a:tr h="331469">
                <a:tc>
                  <a:txBody>
                    <a:bodyPr/>
                    <a:lstStyle/>
                    <a:p>
                      <a:pPr algn="ctr">
                        <a:lnSpc>
                          <a:spcPct val="115000"/>
                        </a:lnSpc>
                        <a:spcBef>
                          <a:spcPts val="200"/>
                        </a:spcBef>
                        <a:spcAft>
                          <a:spcPts val="400"/>
                        </a:spcAft>
                      </a:pPr>
                      <a:r>
                        <a:rPr lang="en-US" sz="1800">
                          <a:effectLst/>
                        </a:rPr>
                        <a:t>5</a:t>
                      </a:r>
                      <a:endParaRPr lang="en-US" sz="180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l">
                        <a:lnSpc>
                          <a:spcPct val="115000"/>
                        </a:lnSpc>
                        <a:spcBef>
                          <a:spcPts val="200"/>
                        </a:spcBef>
                        <a:spcAft>
                          <a:spcPts val="400"/>
                        </a:spcAft>
                      </a:pPr>
                      <a:r>
                        <a:rPr lang="en-US" sz="1800">
                          <a:effectLst/>
                        </a:rPr>
                        <a:t>Tagging</a:t>
                      </a:r>
                      <a:endParaRPr lang="en-US" sz="180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ctr" fontAlgn="b"/>
                      <a:r>
                        <a:rPr lang="en-US" sz="1800" b="0" i="0" u="none" strike="noStrike">
                          <a:solidFill>
                            <a:srgbClr val="000000"/>
                          </a:solidFill>
                          <a:effectLst/>
                          <a:latin typeface="+mn-lt"/>
                        </a:rPr>
                        <a:t>53</a:t>
                      </a:r>
                    </a:p>
                  </a:txBody>
                  <a:tcPr marL="0" marR="0" marT="0" marB="0" anchor="b"/>
                </a:tc>
                <a:tc>
                  <a:txBody>
                    <a:bodyPr/>
                    <a:lstStyle/>
                    <a:p>
                      <a:pPr algn="ctr" fontAlgn="b"/>
                      <a:r>
                        <a:rPr lang="en-US" sz="1800" b="0" i="0" u="none" strike="noStrike">
                          <a:solidFill>
                            <a:srgbClr val="000000"/>
                          </a:solidFill>
                          <a:effectLst/>
                          <a:latin typeface="+mn-lt"/>
                        </a:rPr>
                        <a:t>1</a:t>
                      </a:r>
                    </a:p>
                  </a:txBody>
                  <a:tcPr marL="0" marR="0" marT="0" marB="0" anchor="b"/>
                </a:tc>
                <a:tc>
                  <a:txBody>
                    <a:bodyPr/>
                    <a:lstStyle/>
                    <a:p>
                      <a:pPr algn="ctr" fontAlgn="b"/>
                      <a:r>
                        <a:rPr lang="en-US" sz="1800" b="0" i="0" u="none" strike="noStrike" dirty="0">
                          <a:solidFill>
                            <a:srgbClr val="000000"/>
                          </a:solidFill>
                          <a:effectLst/>
                          <a:latin typeface="+mn-lt"/>
                        </a:rPr>
                        <a:t>0</a:t>
                      </a:r>
                    </a:p>
                  </a:txBody>
                  <a:tcPr marL="0" marR="0" marT="0" marB="0" anchor="b"/>
                </a:tc>
                <a:tc>
                  <a:txBody>
                    <a:bodyPr/>
                    <a:lstStyle/>
                    <a:p>
                      <a:pPr algn="ctr" fontAlgn="b"/>
                      <a:r>
                        <a:rPr lang="en-US" sz="1800" b="0" i="0" u="none" strike="noStrike" dirty="0">
                          <a:solidFill>
                            <a:srgbClr val="000000"/>
                          </a:solidFill>
                          <a:effectLst/>
                          <a:latin typeface="+mn-lt"/>
                        </a:rPr>
                        <a:t>7</a:t>
                      </a:r>
                    </a:p>
                  </a:txBody>
                  <a:tcPr marL="0" marR="0" marT="0" marB="0" anchor="b"/>
                </a:tc>
                <a:tc>
                  <a:txBody>
                    <a:bodyPr/>
                    <a:lstStyle/>
                    <a:p>
                      <a:pPr algn="ctr" fontAlgn="b"/>
                      <a:r>
                        <a:rPr lang="en-US" sz="1800" b="0" i="0" u="none" strike="noStrike">
                          <a:solidFill>
                            <a:srgbClr val="000000"/>
                          </a:solidFill>
                          <a:effectLst/>
                          <a:latin typeface="+mn-lt"/>
                        </a:rPr>
                        <a:t>61</a:t>
                      </a:r>
                    </a:p>
                  </a:txBody>
                  <a:tcPr marL="0" marR="0" marT="0" marB="0" anchor="b"/>
                </a:tc>
              </a:tr>
              <a:tr h="331469">
                <a:tc>
                  <a:txBody>
                    <a:bodyPr/>
                    <a:lstStyle/>
                    <a:p>
                      <a:pPr algn="ctr">
                        <a:lnSpc>
                          <a:spcPct val="115000"/>
                        </a:lnSpc>
                        <a:spcBef>
                          <a:spcPts val="200"/>
                        </a:spcBef>
                        <a:spcAft>
                          <a:spcPts val="400"/>
                        </a:spcAft>
                      </a:pPr>
                      <a:r>
                        <a:rPr lang="en-US" sz="1800">
                          <a:effectLst/>
                        </a:rPr>
                        <a:t>6</a:t>
                      </a:r>
                      <a:endParaRPr lang="en-US" sz="180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l">
                        <a:lnSpc>
                          <a:spcPct val="115000"/>
                        </a:lnSpc>
                        <a:spcBef>
                          <a:spcPts val="200"/>
                        </a:spcBef>
                        <a:spcAft>
                          <a:spcPts val="400"/>
                        </a:spcAft>
                      </a:pPr>
                      <a:r>
                        <a:rPr lang="en-US" sz="1800">
                          <a:effectLst/>
                        </a:rPr>
                        <a:t>Favorite</a:t>
                      </a:r>
                      <a:endParaRPr lang="en-US" sz="180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ctr" fontAlgn="b"/>
                      <a:r>
                        <a:rPr lang="en-US" sz="1800" b="0" i="0" u="none" strike="noStrike">
                          <a:solidFill>
                            <a:srgbClr val="000000"/>
                          </a:solidFill>
                          <a:effectLst/>
                          <a:latin typeface="+mn-lt"/>
                        </a:rPr>
                        <a:t>26</a:t>
                      </a:r>
                    </a:p>
                  </a:txBody>
                  <a:tcPr marL="0" marR="0" marT="0" marB="0" anchor="b"/>
                </a:tc>
                <a:tc>
                  <a:txBody>
                    <a:bodyPr/>
                    <a:lstStyle/>
                    <a:p>
                      <a:pPr algn="ctr" fontAlgn="b"/>
                      <a:r>
                        <a:rPr lang="en-US" sz="1800" b="0" i="0" u="none" strike="noStrike">
                          <a:solidFill>
                            <a:srgbClr val="000000"/>
                          </a:solidFill>
                          <a:effectLst/>
                          <a:latin typeface="+mn-lt"/>
                        </a:rPr>
                        <a:t>0</a:t>
                      </a:r>
                    </a:p>
                  </a:txBody>
                  <a:tcPr marL="0" marR="0" marT="0" marB="0" anchor="b"/>
                </a:tc>
                <a:tc>
                  <a:txBody>
                    <a:bodyPr/>
                    <a:lstStyle/>
                    <a:p>
                      <a:pPr algn="ctr" fontAlgn="b"/>
                      <a:r>
                        <a:rPr lang="en-US" sz="1800" b="0" i="0" u="none" strike="noStrike">
                          <a:solidFill>
                            <a:srgbClr val="000000"/>
                          </a:solidFill>
                          <a:effectLst/>
                          <a:latin typeface="+mn-lt"/>
                        </a:rPr>
                        <a:t>0</a:t>
                      </a:r>
                    </a:p>
                  </a:txBody>
                  <a:tcPr marL="0" marR="0" marT="0" marB="0" anchor="b"/>
                </a:tc>
                <a:tc>
                  <a:txBody>
                    <a:bodyPr/>
                    <a:lstStyle/>
                    <a:p>
                      <a:pPr algn="ctr" fontAlgn="b"/>
                      <a:r>
                        <a:rPr lang="en-US" sz="1800" b="0" i="0" u="none" strike="noStrike" dirty="0">
                          <a:solidFill>
                            <a:srgbClr val="000000"/>
                          </a:solidFill>
                          <a:effectLst/>
                          <a:latin typeface="+mn-lt"/>
                        </a:rPr>
                        <a:t>0</a:t>
                      </a:r>
                    </a:p>
                  </a:txBody>
                  <a:tcPr marL="0" marR="0" marT="0" marB="0" anchor="b"/>
                </a:tc>
                <a:tc>
                  <a:txBody>
                    <a:bodyPr/>
                    <a:lstStyle/>
                    <a:p>
                      <a:pPr algn="ctr" fontAlgn="b"/>
                      <a:r>
                        <a:rPr lang="en-US" sz="1800" b="0" i="0" u="none" strike="noStrike">
                          <a:solidFill>
                            <a:srgbClr val="000000"/>
                          </a:solidFill>
                          <a:effectLst/>
                          <a:latin typeface="+mn-lt"/>
                        </a:rPr>
                        <a:t>26</a:t>
                      </a:r>
                    </a:p>
                  </a:txBody>
                  <a:tcPr marL="0" marR="0" marT="0" marB="0" anchor="b"/>
                </a:tc>
              </a:tr>
              <a:tr h="331469">
                <a:tc>
                  <a:txBody>
                    <a:bodyPr/>
                    <a:lstStyle/>
                    <a:p>
                      <a:pPr algn="ctr">
                        <a:lnSpc>
                          <a:spcPct val="115000"/>
                        </a:lnSpc>
                        <a:spcBef>
                          <a:spcPts val="200"/>
                        </a:spcBef>
                        <a:spcAft>
                          <a:spcPts val="400"/>
                        </a:spcAft>
                      </a:pPr>
                      <a:r>
                        <a:rPr lang="en-US" sz="1800">
                          <a:effectLst/>
                        </a:rPr>
                        <a:t>7</a:t>
                      </a:r>
                      <a:endParaRPr lang="en-US" sz="180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l">
                        <a:lnSpc>
                          <a:spcPct val="115000"/>
                        </a:lnSpc>
                        <a:spcBef>
                          <a:spcPts val="200"/>
                        </a:spcBef>
                        <a:spcAft>
                          <a:spcPts val="400"/>
                        </a:spcAft>
                      </a:pPr>
                      <a:r>
                        <a:rPr lang="en-US" sz="1800" dirty="0">
                          <a:effectLst/>
                        </a:rPr>
                        <a:t>History </a:t>
                      </a:r>
                      <a:endParaRPr lang="en-US" sz="1800" dirty="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ctr" fontAlgn="b"/>
                      <a:r>
                        <a:rPr lang="en-US" sz="1800" b="0" i="0" u="none" strike="noStrike">
                          <a:solidFill>
                            <a:srgbClr val="000000"/>
                          </a:solidFill>
                          <a:effectLst/>
                          <a:latin typeface="+mn-lt"/>
                        </a:rPr>
                        <a:t>16</a:t>
                      </a:r>
                    </a:p>
                  </a:txBody>
                  <a:tcPr marL="0" marR="0" marT="0" marB="0" anchor="b"/>
                </a:tc>
                <a:tc>
                  <a:txBody>
                    <a:bodyPr/>
                    <a:lstStyle/>
                    <a:p>
                      <a:pPr algn="ctr" fontAlgn="b"/>
                      <a:r>
                        <a:rPr lang="en-US" sz="1800" b="0" i="0" u="none" strike="noStrike">
                          <a:solidFill>
                            <a:srgbClr val="000000"/>
                          </a:solidFill>
                          <a:effectLst/>
                          <a:latin typeface="+mn-lt"/>
                        </a:rPr>
                        <a:t>0</a:t>
                      </a:r>
                    </a:p>
                  </a:txBody>
                  <a:tcPr marL="0" marR="0" marT="0" marB="0" anchor="b"/>
                </a:tc>
                <a:tc>
                  <a:txBody>
                    <a:bodyPr/>
                    <a:lstStyle/>
                    <a:p>
                      <a:pPr algn="ctr" fontAlgn="b"/>
                      <a:r>
                        <a:rPr lang="en-US" sz="1800" b="0" i="0" u="none" strike="noStrike">
                          <a:solidFill>
                            <a:srgbClr val="000000"/>
                          </a:solidFill>
                          <a:effectLst/>
                          <a:latin typeface="+mn-lt"/>
                        </a:rPr>
                        <a:t>0</a:t>
                      </a:r>
                    </a:p>
                  </a:txBody>
                  <a:tcPr marL="0" marR="0" marT="0" marB="0" anchor="b"/>
                </a:tc>
                <a:tc>
                  <a:txBody>
                    <a:bodyPr/>
                    <a:lstStyle/>
                    <a:p>
                      <a:pPr algn="ctr" fontAlgn="b"/>
                      <a:r>
                        <a:rPr lang="en-US" sz="1800" b="0" i="0" u="none" strike="noStrike" dirty="0">
                          <a:solidFill>
                            <a:srgbClr val="000000"/>
                          </a:solidFill>
                          <a:effectLst/>
                          <a:latin typeface="+mn-lt"/>
                        </a:rPr>
                        <a:t>0</a:t>
                      </a:r>
                    </a:p>
                  </a:txBody>
                  <a:tcPr marL="0" marR="0" marT="0" marB="0" anchor="b"/>
                </a:tc>
                <a:tc>
                  <a:txBody>
                    <a:bodyPr/>
                    <a:lstStyle/>
                    <a:p>
                      <a:pPr algn="ctr" fontAlgn="b"/>
                      <a:r>
                        <a:rPr lang="en-US" sz="1800" b="0" i="0" u="none" strike="noStrike" dirty="0">
                          <a:solidFill>
                            <a:srgbClr val="000000"/>
                          </a:solidFill>
                          <a:effectLst/>
                          <a:latin typeface="+mn-lt"/>
                        </a:rPr>
                        <a:t>16</a:t>
                      </a:r>
                    </a:p>
                  </a:txBody>
                  <a:tcPr marL="0" marR="0" marT="0" marB="0" anchor="b"/>
                </a:tc>
              </a:tr>
              <a:tr h="331469">
                <a:tc>
                  <a:txBody>
                    <a:bodyPr/>
                    <a:lstStyle/>
                    <a:p>
                      <a:pPr algn="ctr">
                        <a:lnSpc>
                          <a:spcPct val="115000"/>
                        </a:lnSpc>
                        <a:spcBef>
                          <a:spcPts val="200"/>
                        </a:spcBef>
                        <a:spcAft>
                          <a:spcPts val="400"/>
                        </a:spcAft>
                      </a:pPr>
                      <a:r>
                        <a:rPr lang="en-US" sz="1800">
                          <a:effectLst/>
                        </a:rPr>
                        <a:t>8</a:t>
                      </a:r>
                      <a:endParaRPr lang="en-US" sz="180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l">
                        <a:lnSpc>
                          <a:spcPct val="115000"/>
                        </a:lnSpc>
                        <a:spcBef>
                          <a:spcPts val="200"/>
                        </a:spcBef>
                        <a:spcAft>
                          <a:spcPts val="400"/>
                        </a:spcAft>
                      </a:pPr>
                      <a:r>
                        <a:rPr lang="en-US" sz="1800" dirty="0">
                          <a:effectLst/>
                        </a:rPr>
                        <a:t>Suggestion</a:t>
                      </a:r>
                      <a:endParaRPr lang="en-US" sz="1800" dirty="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ctr" fontAlgn="b"/>
                      <a:r>
                        <a:rPr lang="en-US" sz="1800" b="0" i="0" u="none" strike="noStrike">
                          <a:solidFill>
                            <a:srgbClr val="000000"/>
                          </a:solidFill>
                          <a:effectLst/>
                          <a:latin typeface="+mn-lt"/>
                        </a:rPr>
                        <a:t>5</a:t>
                      </a:r>
                    </a:p>
                  </a:txBody>
                  <a:tcPr marL="0" marR="0" marT="0" marB="0" anchor="b"/>
                </a:tc>
                <a:tc>
                  <a:txBody>
                    <a:bodyPr/>
                    <a:lstStyle/>
                    <a:p>
                      <a:pPr algn="ctr" fontAlgn="b"/>
                      <a:r>
                        <a:rPr lang="en-US" sz="1800" b="0" i="0" u="none" strike="noStrike">
                          <a:solidFill>
                            <a:srgbClr val="000000"/>
                          </a:solidFill>
                          <a:effectLst/>
                          <a:latin typeface="+mn-lt"/>
                        </a:rPr>
                        <a:t>0</a:t>
                      </a:r>
                    </a:p>
                  </a:txBody>
                  <a:tcPr marL="0" marR="0" marT="0" marB="0" anchor="b"/>
                </a:tc>
                <a:tc>
                  <a:txBody>
                    <a:bodyPr/>
                    <a:lstStyle/>
                    <a:p>
                      <a:pPr algn="ctr" fontAlgn="b"/>
                      <a:r>
                        <a:rPr lang="en-US" sz="1800" b="0" i="0" u="none" strike="noStrike" dirty="0">
                          <a:solidFill>
                            <a:srgbClr val="000000"/>
                          </a:solidFill>
                          <a:effectLst/>
                          <a:latin typeface="+mn-lt"/>
                        </a:rPr>
                        <a:t>0</a:t>
                      </a:r>
                    </a:p>
                  </a:txBody>
                  <a:tcPr marL="0" marR="0" marT="0" marB="0" anchor="b"/>
                </a:tc>
                <a:tc>
                  <a:txBody>
                    <a:bodyPr/>
                    <a:lstStyle/>
                    <a:p>
                      <a:pPr algn="ctr" fontAlgn="b"/>
                      <a:r>
                        <a:rPr lang="en-US" sz="1800" b="0" i="0" u="none" strike="noStrike">
                          <a:solidFill>
                            <a:srgbClr val="000000"/>
                          </a:solidFill>
                          <a:effectLst/>
                          <a:latin typeface="+mn-lt"/>
                        </a:rPr>
                        <a:t>0</a:t>
                      </a:r>
                    </a:p>
                  </a:txBody>
                  <a:tcPr marL="0" marR="0" marT="0" marB="0" anchor="b"/>
                </a:tc>
                <a:tc>
                  <a:txBody>
                    <a:bodyPr/>
                    <a:lstStyle/>
                    <a:p>
                      <a:pPr algn="ctr" fontAlgn="b"/>
                      <a:r>
                        <a:rPr lang="en-US" sz="1800" b="0" i="0" u="none" strike="noStrike" dirty="0">
                          <a:solidFill>
                            <a:srgbClr val="000000"/>
                          </a:solidFill>
                          <a:effectLst/>
                          <a:latin typeface="+mn-lt"/>
                        </a:rPr>
                        <a:t>5</a:t>
                      </a:r>
                    </a:p>
                  </a:txBody>
                  <a:tcPr marL="0" marR="0" marT="0" marB="0" anchor="b"/>
                </a:tc>
              </a:tr>
              <a:tr h="331469">
                <a:tc>
                  <a:txBody>
                    <a:bodyPr/>
                    <a:lstStyle/>
                    <a:p>
                      <a:pPr algn="ctr">
                        <a:lnSpc>
                          <a:spcPct val="115000"/>
                        </a:lnSpc>
                        <a:spcBef>
                          <a:spcPts val="200"/>
                        </a:spcBef>
                        <a:spcAft>
                          <a:spcPts val="400"/>
                        </a:spcAft>
                      </a:pPr>
                      <a:r>
                        <a:rPr lang="en-US" sz="1800">
                          <a:effectLst/>
                        </a:rPr>
                        <a:t>9</a:t>
                      </a:r>
                      <a:endParaRPr lang="en-US" sz="180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l">
                        <a:lnSpc>
                          <a:spcPct val="115000"/>
                        </a:lnSpc>
                        <a:spcBef>
                          <a:spcPts val="200"/>
                        </a:spcBef>
                        <a:spcAft>
                          <a:spcPts val="400"/>
                        </a:spcAft>
                      </a:pPr>
                      <a:r>
                        <a:rPr lang="en-US" sz="1800">
                          <a:effectLst/>
                        </a:rPr>
                        <a:t>Performance</a:t>
                      </a:r>
                      <a:endParaRPr lang="en-US" sz="180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ctr" fontAlgn="b"/>
                      <a:r>
                        <a:rPr lang="en-US" sz="1800" b="0" i="0" u="none" strike="noStrike">
                          <a:solidFill>
                            <a:srgbClr val="000000"/>
                          </a:solidFill>
                          <a:effectLst/>
                          <a:latin typeface="+mn-lt"/>
                        </a:rPr>
                        <a:t>28</a:t>
                      </a:r>
                    </a:p>
                  </a:txBody>
                  <a:tcPr marL="0" marR="0" marT="0" marB="0" anchor="b"/>
                </a:tc>
                <a:tc>
                  <a:txBody>
                    <a:bodyPr/>
                    <a:lstStyle/>
                    <a:p>
                      <a:pPr algn="ctr" fontAlgn="b"/>
                      <a:r>
                        <a:rPr lang="en-US" sz="1800" b="0" i="0" u="none" strike="noStrike">
                          <a:solidFill>
                            <a:srgbClr val="000000"/>
                          </a:solidFill>
                          <a:effectLst/>
                          <a:latin typeface="+mn-lt"/>
                        </a:rPr>
                        <a:t>1</a:t>
                      </a:r>
                    </a:p>
                  </a:txBody>
                  <a:tcPr marL="0" marR="0" marT="0" marB="0" anchor="b"/>
                </a:tc>
                <a:tc>
                  <a:txBody>
                    <a:bodyPr/>
                    <a:lstStyle/>
                    <a:p>
                      <a:pPr algn="ctr" fontAlgn="b"/>
                      <a:r>
                        <a:rPr lang="en-US" sz="1800" b="0" i="0" u="none" strike="noStrike" dirty="0">
                          <a:solidFill>
                            <a:srgbClr val="000000"/>
                          </a:solidFill>
                          <a:effectLst/>
                          <a:latin typeface="+mn-lt"/>
                        </a:rPr>
                        <a:t>0</a:t>
                      </a:r>
                    </a:p>
                  </a:txBody>
                  <a:tcPr marL="0" marR="0" marT="0" marB="0" anchor="b"/>
                </a:tc>
                <a:tc>
                  <a:txBody>
                    <a:bodyPr/>
                    <a:lstStyle/>
                    <a:p>
                      <a:pPr algn="ctr" fontAlgn="b"/>
                      <a:r>
                        <a:rPr lang="en-US" sz="1800" b="0" i="0" u="none" strike="noStrike">
                          <a:solidFill>
                            <a:srgbClr val="000000"/>
                          </a:solidFill>
                          <a:effectLst/>
                          <a:latin typeface="+mn-lt"/>
                        </a:rPr>
                        <a:t>0</a:t>
                      </a:r>
                    </a:p>
                  </a:txBody>
                  <a:tcPr marL="0" marR="0" marT="0" marB="0" anchor="b"/>
                </a:tc>
                <a:tc>
                  <a:txBody>
                    <a:bodyPr/>
                    <a:lstStyle/>
                    <a:p>
                      <a:pPr algn="ctr" fontAlgn="b"/>
                      <a:r>
                        <a:rPr lang="en-US" sz="1800" b="0" i="0" u="none" strike="noStrike" dirty="0">
                          <a:solidFill>
                            <a:srgbClr val="000000"/>
                          </a:solidFill>
                          <a:effectLst/>
                          <a:latin typeface="+mn-lt"/>
                        </a:rPr>
                        <a:t>29</a:t>
                      </a:r>
                    </a:p>
                  </a:txBody>
                  <a:tcPr marL="0" marR="0" marT="0" marB="0" anchor="b"/>
                </a:tc>
              </a:tr>
              <a:tr h="331469">
                <a:tc>
                  <a:txBody>
                    <a:bodyPr/>
                    <a:lstStyle/>
                    <a:p>
                      <a:pPr algn="ctr">
                        <a:lnSpc>
                          <a:spcPct val="115000"/>
                        </a:lnSpc>
                        <a:spcBef>
                          <a:spcPts val="200"/>
                        </a:spcBef>
                        <a:spcAft>
                          <a:spcPts val="400"/>
                        </a:spcAft>
                      </a:pPr>
                      <a:r>
                        <a:rPr lang="en-US" sz="1800">
                          <a:effectLst/>
                        </a:rPr>
                        <a:t>10</a:t>
                      </a:r>
                      <a:endParaRPr lang="en-US" sz="180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l">
                        <a:lnSpc>
                          <a:spcPct val="115000"/>
                        </a:lnSpc>
                        <a:spcBef>
                          <a:spcPts val="200"/>
                        </a:spcBef>
                        <a:spcAft>
                          <a:spcPts val="400"/>
                        </a:spcAft>
                      </a:pPr>
                      <a:r>
                        <a:rPr lang="en-US" sz="1800" dirty="0">
                          <a:effectLst/>
                        </a:rPr>
                        <a:t>Common</a:t>
                      </a:r>
                      <a:endParaRPr lang="en-US" sz="1800" dirty="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ctr" fontAlgn="b"/>
                      <a:r>
                        <a:rPr lang="en-US" sz="1800" b="0" i="0" u="none" strike="noStrike" dirty="0">
                          <a:solidFill>
                            <a:srgbClr val="000000"/>
                          </a:solidFill>
                          <a:effectLst/>
                          <a:latin typeface="+mn-lt"/>
                        </a:rPr>
                        <a:t>24</a:t>
                      </a:r>
                    </a:p>
                  </a:txBody>
                  <a:tcPr marL="0" marR="0" marT="0" marB="0" anchor="b"/>
                </a:tc>
                <a:tc>
                  <a:txBody>
                    <a:bodyPr/>
                    <a:lstStyle/>
                    <a:p>
                      <a:pPr algn="ctr" fontAlgn="b"/>
                      <a:r>
                        <a:rPr lang="en-US" sz="1800" b="0" i="0" u="none" strike="noStrike">
                          <a:solidFill>
                            <a:srgbClr val="000000"/>
                          </a:solidFill>
                          <a:effectLst/>
                          <a:latin typeface="+mn-lt"/>
                        </a:rPr>
                        <a:t>2</a:t>
                      </a:r>
                    </a:p>
                  </a:txBody>
                  <a:tcPr marL="0" marR="0" marT="0" marB="0" anchor="b"/>
                </a:tc>
                <a:tc>
                  <a:txBody>
                    <a:bodyPr/>
                    <a:lstStyle/>
                    <a:p>
                      <a:pPr algn="ctr" fontAlgn="b"/>
                      <a:r>
                        <a:rPr lang="en-US" sz="1800" b="0" i="0" u="none" strike="noStrike">
                          <a:solidFill>
                            <a:srgbClr val="000000"/>
                          </a:solidFill>
                          <a:effectLst/>
                          <a:latin typeface="+mn-lt"/>
                        </a:rPr>
                        <a:t>0</a:t>
                      </a:r>
                    </a:p>
                  </a:txBody>
                  <a:tcPr marL="0" marR="0" marT="0" marB="0" anchor="b"/>
                </a:tc>
                <a:tc>
                  <a:txBody>
                    <a:bodyPr/>
                    <a:lstStyle/>
                    <a:p>
                      <a:pPr algn="ctr" fontAlgn="b"/>
                      <a:r>
                        <a:rPr lang="en-US" sz="1800" b="0" i="0" u="none" strike="noStrike">
                          <a:solidFill>
                            <a:srgbClr val="000000"/>
                          </a:solidFill>
                          <a:effectLst/>
                          <a:latin typeface="+mn-lt"/>
                        </a:rPr>
                        <a:t>1</a:t>
                      </a:r>
                    </a:p>
                  </a:txBody>
                  <a:tcPr marL="0" marR="0" marT="0" marB="0" anchor="b"/>
                </a:tc>
                <a:tc>
                  <a:txBody>
                    <a:bodyPr/>
                    <a:lstStyle/>
                    <a:p>
                      <a:pPr algn="ctr" fontAlgn="b"/>
                      <a:r>
                        <a:rPr lang="en-US" sz="1800" b="0" i="0" u="none" strike="noStrike" dirty="0">
                          <a:solidFill>
                            <a:srgbClr val="000000"/>
                          </a:solidFill>
                          <a:effectLst/>
                          <a:latin typeface="+mn-lt"/>
                        </a:rPr>
                        <a:t>27</a:t>
                      </a:r>
                    </a:p>
                  </a:txBody>
                  <a:tcPr marL="0" marR="0" marT="0" marB="0" anchor="b"/>
                </a:tc>
              </a:tr>
              <a:tr h="331469">
                <a:tc>
                  <a:txBody>
                    <a:bodyPr/>
                    <a:lstStyle/>
                    <a:p>
                      <a:pPr algn="ctr">
                        <a:lnSpc>
                          <a:spcPct val="115000"/>
                        </a:lnSpc>
                        <a:spcBef>
                          <a:spcPts val="200"/>
                        </a:spcBef>
                        <a:spcAft>
                          <a:spcPts val="400"/>
                        </a:spcAft>
                      </a:pPr>
                      <a:r>
                        <a:rPr lang="en-US" sz="1800">
                          <a:effectLst/>
                        </a:rPr>
                        <a:t>11</a:t>
                      </a:r>
                      <a:endParaRPr lang="en-US" sz="180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l">
                        <a:lnSpc>
                          <a:spcPct val="115000"/>
                        </a:lnSpc>
                        <a:spcBef>
                          <a:spcPts val="200"/>
                        </a:spcBef>
                        <a:spcAft>
                          <a:spcPts val="400"/>
                        </a:spcAft>
                      </a:pPr>
                      <a:r>
                        <a:rPr lang="en-US" sz="1800" dirty="0">
                          <a:effectLst/>
                        </a:rPr>
                        <a:t>Voice Test</a:t>
                      </a:r>
                      <a:endParaRPr lang="en-US" sz="1800" dirty="0">
                        <a:effectLst/>
                        <a:latin typeface="Segoe UI" panose="020B0502040204020203"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algn="ctr" fontAlgn="b"/>
                      <a:r>
                        <a:rPr lang="en-US" sz="1800" b="0" i="0" u="none" strike="noStrike">
                          <a:solidFill>
                            <a:srgbClr val="000000"/>
                          </a:solidFill>
                          <a:effectLst/>
                          <a:latin typeface="+mn-lt"/>
                        </a:rPr>
                        <a:t>620</a:t>
                      </a:r>
                    </a:p>
                  </a:txBody>
                  <a:tcPr marL="0" marR="0" marT="0" marB="0" anchor="b"/>
                </a:tc>
                <a:tc>
                  <a:txBody>
                    <a:bodyPr/>
                    <a:lstStyle/>
                    <a:p>
                      <a:pPr algn="ctr" fontAlgn="b"/>
                      <a:r>
                        <a:rPr lang="en-US" sz="1800" b="0" i="0" u="none" strike="noStrike" dirty="0">
                          <a:solidFill>
                            <a:srgbClr val="000000"/>
                          </a:solidFill>
                          <a:effectLst/>
                          <a:latin typeface="+mn-lt"/>
                        </a:rPr>
                        <a:t>0</a:t>
                      </a:r>
                    </a:p>
                  </a:txBody>
                  <a:tcPr marL="0" marR="0" marT="0" marB="0" anchor="b"/>
                </a:tc>
                <a:tc>
                  <a:txBody>
                    <a:bodyPr/>
                    <a:lstStyle/>
                    <a:p>
                      <a:pPr algn="ctr" fontAlgn="b"/>
                      <a:r>
                        <a:rPr lang="en-US" sz="1800" b="0" i="0" u="none" strike="noStrike">
                          <a:solidFill>
                            <a:srgbClr val="000000"/>
                          </a:solidFill>
                          <a:effectLst/>
                          <a:latin typeface="+mn-lt"/>
                        </a:rPr>
                        <a:t>0</a:t>
                      </a:r>
                    </a:p>
                  </a:txBody>
                  <a:tcPr marL="0" marR="0" marT="0" marB="0" anchor="b"/>
                </a:tc>
                <a:tc>
                  <a:txBody>
                    <a:bodyPr/>
                    <a:lstStyle/>
                    <a:p>
                      <a:pPr algn="ctr" fontAlgn="b"/>
                      <a:r>
                        <a:rPr lang="en-US" sz="1800" b="0" i="0" u="none" strike="noStrike">
                          <a:solidFill>
                            <a:srgbClr val="000000"/>
                          </a:solidFill>
                          <a:effectLst/>
                          <a:latin typeface="+mn-lt"/>
                        </a:rPr>
                        <a:t>0</a:t>
                      </a:r>
                    </a:p>
                  </a:txBody>
                  <a:tcPr marL="0" marR="0" marT="0" marB="0" anchor="b"/>
                </a:tc>
                <a:tc>
                  <a:txBody>
                    <a:bodyPr/>
                    <a:lstStyle/>
                    <a:p>
                      <a:pPr algn="ctr" fontAlgn="b"/>
                      <a:r>
                        <a:rPr lang="en-US" sz="1800" b="0" i="0" u="none" strike="noStrike" dirty="0">
                          <a:solidFill>
                            <a:srgbClr val="000000"/>
                          </a:solidFill>
                          <a:effectLst/>
                          <a:latin typeface="+mn-lt"/>
                        </a:rPr>
                        <a:t>620</a:t>
                      </a:r>
                    </a:p>
                  </a:txBody>
                  <a:tcPr marL="0" marR="0" marT="0" marB="0" anchor="b"/>
                </a:tc>
              </a:tr>
              <a:tr h="331469">
                <a:tc>
                  <a:txBody>
                    <a:bodyPr/>
                    <a:lstStyle/>
                    <a:p>
                      <a:pPr algn="ctr">
                        <a:lnSpc>
                          <a:spcPct val="115000"/>
                        </a:lnSpc>
                        <a:spcBef>
                          <a:spcPts val="240"/>
                        </a:spcBef>
                        <a:spcAft>
                          <a:spcPts val="240"/>
                        </a:spcAft>
                      </a:pPr>
                      <a:r>
                        <a:rPr lang="en-US" b="1" dirty="0">
                          <a:solidFill>
                            <a:srgbClr val="C00000"/>
                          </a:solidFill>
                        </a:rPr>
                        <a:t> </a:t>
                      </a:r>
                    </a:p>
                  </a:txBody>
                  <a:tcPr marL="68580" marR="68580" marT="0" marB="0" anchor="b"/>
                </a:tc>
                <a:tc>
                  <a:txBody>
                    <a:bodyPr/>
                    <a:lstStyle/>
                    <a:p>
                      <a:pPr algn="just">
                        <a:lnSpc>
                          <a:spcPct val="115000"/>
                        </a:lnSpc>
                        <a:spcBef>
                          <a:spcPts val="240"/>
                        </a:spcBef>
                        <a:spcAft>
                          <a:spcPts val="240"/>
                        </a:spcAft>
                      </a:pPr>
                      <a:r>
                        <a:rPr lang="en-US" sz="1800" b="1" dirty="0">
                          <a:solidFill>
                            <a:srgbClr val="C00000"/>
                          </a:solidFill>
                        </a:rPr>
                        <a:t>Sub total</a:t>
                      </a:r>
                    </a:p>
                  </a:txBody>
                  <a:tcPr marL="68580" marR="68580" marT="0" marB="0" anchor="b"/>
                </a:tc>
                <a:tc>
                  <a:txBody>
                    <a:bodyPr/>
                    <a:lstStyle/>
                    <a:p>
                      <a:pPr algn="ctr" fontAlgn="b"/>
                      <a:r>
                        <a:rPr lang="en-US" sz="1800" b="1" i="0" u="none" strike="noStrike" dirty="0">
                          <a:solidFill>
                            <a:srgbClr val="C00000"/>
                          </a:solidFill>
                          <a:effectLst/>
                          <a:latin typeface="+mn-lt"/>
                        </a:rPr>
                        <a:t>1028</a:t>
                      </a:r>
                    </a:p>
                  </a:txBody>
                  <a:tcPr marL="0" marR="0" marT="0" marB="0" anchor="b"/>
                </a:tc>
                <a:tc>
                  <a:txBody>
                    <a:bodyPr/>
                    <a:lstStyle/>
                    <a:p>
                      <a:pPr algn="ctr" fontAlgn="b"/>
                      <a:r>
                        <a:rPr lang="en-US" sz="1800" b="1" i="0" u="none" strike="noStrike" dirty="0">
                          <a:solidFill>
                            <a:srgbClr val="C00000"/>
                          </a:solidFill>
                          <a:effectLst/>
                          <a:latin typeface="+mn-lt"/>
                        </a:rPr>
                        <a:t>9</a:t>
                      </a:r>
                    </a:p>
                  </a:txBody>
                  <a:tcPr marL="0" marR="0" marT="0" marB="0" anchor="b"/>
                </a:tc>
                <a:tc>
                  <a:txBody>
                    <a:bodyPr/>
                    <a:lstStyle/>
                    <a:p>
                      <a:pPr algn="ctr" fontAlgn="b"/>
                      <a:r>
                        <a:rPr lang="en-US" sz="1800" b="1" i="0" u="none" strike="noStrike" dirty="0">
                          <a:solidFill>
                            <a:srgbClr val="C00000"/>
                          </a:solidFill>
                          <a:effectLst/>
                          <a:latin typeface="+mn-lt"/>
                        </a:rPr>
                        <a:t>0</a:t>
                      </a:r>
                    </a:p>
                  </a:txBody>
                  <a:tcPr marL="0" marR="0" marT="0" marB="0" anchor="b"/>
                </a:tc>
                <a:tc>
                  <a:txBody>
                    <a:bodyPr/>
                    <a:lstStyle/>
                    <a:p>
                      <a:pPr algn="ctr" fontAlgn="b"/>
                      <a:r>
                        <a:rPr lang="en-US" sz="1800" b="1" i="0" u="none" strike="noStrike" dirty="0">
                          <a:solidFill>
                            <a:srgbClr val="C00000"/>
                          </a:solidFill>
                          <a:effectLst/>
                          <a:latin typeface="+mn-lt"/>
                        </a:rPr>
                        <a:t>8</a:t>
                      </a:r>
                    </a:p>
                  </a:txBody>
                  <a:tcPr marL="0" marR="0" marT="0" marB="0" anchor="b"/>
                </a:tc>
                <a:tc>
                  <a:txBody>
                    <a:bodyPr/>
                    <a:lstStyle/>
                    <a:p>
                      <a:pPr algn="ctr" fontAlgn="b"/>
                      <a:r>
                        <a:rPr lang="en-US" sz="1800" b="1" i="0" u="none" strike="noStrike" dirty="0">
                          <a:solidFill>
                            <a:srgbClr val="C00000"/>
                          </a:solidFill>
                          <a:effectLst/>
                          <a:latin typeface="+mn-lt"/>
                        </a:rPr>
                        <a:t>1045</a:t>
                      </a:r>
                    </a:p>
                  </a:txBody>
                  <a:tcPr marL="0" marR="0" marT="0" marB="0" anchor="b"/>
                </a:tc>
              </a:tr>
            </a:tbl>
          </a:graphicData>
        </a:graphic>
      </p:graphicFrame>
      <p:sp>
        <p:nvSpPr>
          <p:cNvPr id="4" name="TextBox 3"/>
          <p:cNvSpPr txBox="1"/>
          <p:nvPr/>
        </p:nvSpPr>
        <p:spPr>
          <a:xfrm>
            <a:off x="4599295" y="572362"/>
            <a:ext cx="4392815" cy="923330"/>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Test </a:t>
            </a:r>
            <a:r>
              <a:rPr lang="en-US" b="1" dirty="0" smtClean="0">
                <a:latin typeface="Segoe UI" panose="020B0502040204020203" pitchFamily="34" charset="0"/>
                <a:cs typeface="Segoe UI" panose="020B0502040204020203" pitchFamily="34" charset="0"/>
              </a:rPr>
              <a:t>coverage: 		 </a:t>
            </a:r>
            <a:r>
              <a:rPr lang="en-US" b="1" dirty="0" smtClean="0">
                <a:solidFill>
                  <a:srgbClr val="FF0000"/>
                </a:solidFill>
                <a:latin typeface="Segoe UI" panose="020B0502040204020203" pitchFamily="34" charset="0"/>
                <a:cs typeface="Segoe UI" panose="020B0502040204020203" pitchFamily="34" charset="0"/>
              </a:rPr>
              <a:t>100%</a:t>
            </a:r>
            <a:endParaRPr lang="en-US" b="1" dirty="0">
              <a:solidFill>
                <a:srgbClr val="FF0000"/>
              </a:solidFill>
              <a:latin typeface="Segoe UI" panose="020B0502040204020203" pitchFamily="34" charset="0"/>
              <a:ea typeface="MS Mincho" panose="02020609040205080304" pitchFamily="49" charset="-128"/>
              <a:cs typeface="Segoe UI" panose="020B0502040204020203" pitchFamily="34" charset="0"/>
            </a:endParaRPr>
          </a:p>
          <a:p>
            <a:r>
              <a:rPr lang="en-US" b="1" dirty="0">
                <a:latin typeface="Segoe UI" panose="020B0502040204020203" pitchFamily="34" charset="0"/>
                <a:cs typeface="Segoe UI" panose="020B0502040204020203" pitchFamily="34" charset="0"/>
              </a:rPr>
              <a:t>Test successful </a:t>
            </a:r>
            <a:r>
              <a:rPr lang="en-US" b="1" dirty="0" smtClean="0">
                <a:latin typeface="Segoe UI" panose="020B0502040204020203" pitchFamily="34" charset="0"/>
                <a:cs typeface="Segoe UI" panose="020B0502040204020203" pitchFamily="34" charset="0"/>
              </a:rPr>
              <a:t>coverage:	</a:t>
            </a:r>
            <a:r>
              <a:rPr lang="en-US" b="1" dirty="0">
                <a:latin typeface="Segoe UI" panose="020B0502040204020203" pitchFamily="34" charset="0"/>
                <a:cs typeface="Segoe UI" panose="020B0502040204020203" pitchFamily="34" charset="0"/>
              </a:rPr>
              <a:t> </a:t>
            </a:r>
            <a:r>
              <a:rPr lang="en-US" b="1" dirty="0" smtClean="0">
                <a:solidFill>
                  <a:srgbClr val="FF0000"/>
                </a:solidFill>
                <a:latin typeface="Segoe UI" panose="020B0502040204020203" pitchFamily="34" charset="0"/>
                <a:cs typeface="Segoe UI" panose="020B0502040204020203" pitchFamily="34" charset="0"/>
              </a:rPr>
              <a:t>99,13%</a:t>
            </a:r>
            <a:endParaRPr lang="en-US" b="1" dirty="0">
              <a:solidFill>
                <a:srgbClr val="FF0000"/>
              </a:solidFill>
              <a:latin typeface="Segoe UI" panose="020B0502040204020203" pitchFamily="34" charset="0"/>
              <a:ea typeface="MS Mincho" panose="02020609040205080304" pitchFamily="49" charset="-128"/>
              <a:cs typeface="Segoe UI" panose="020B0502040204020203" pitchFamily="34" charset="0"/>
            </a:endParaRPr>
          </a:p>
          <a:p>
            <a:endParaRPr lang="en-US" b="1" dirty="0">
              <a:latin typeface="Segoe UI" panose="020B0502040204020203" pitchFamily="34" charset="0"/>
              <a:ea typeface="MS Mincho" panose="02020609040205080304" pitchFamily="49" charset="-128"/>
              <a:cs typeface="Segoe UI" panose="020B0502040204020203" pitchFamily="34" charset="0"/>
            </a:endParaRPr>
          </a:p>
        </p:txBody>
      </p:sp>
    </p:spTree>
    <p:extLst>
      <p:ext uri="{BB962C8B-B14F-4D97-AF65-F5344CB8AC3E}">
        <p14:creationId xmlns:p14="http://schemas.microsoft.com/office/powerpoint/2010/main" val="149764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anim calcmode="lin" valueType="num">
                                      <p:cBhvr>
                                        <p:cTn id="16"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7" presetClass="entr" presetSubtype="0" fill="hold" grpId="0" nodeType="after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anim calcmode="lin" valueType="num">
                                      <p:cBhvr>
                                        <p:cTn id="22"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607"/>
            <a:ext cx="9143998" cy="703121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452" y="5220424"/>
            <a:ext cx="3684548" cy="1637576"/>
          </a:xfrm>
          <a:prstGeom prst="rect">
            <a:avLst/>
          </a:prstGeom>
        </p:spPr>
      </p:pic>
    </p:spTree>
    <p:extLst>
      <p:ext uri="{BB962C8B-B14F-4D97-AF65-F5344CB8AC3E}">
        <p14:creationId xmlns:p14="http://schemas.microsoft.com/office/powerpoint/2010/main" val="3296015221"/>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7512" y="950818"/>
            <a:ext cx="4767269" cy="584775"/>
          </a:xfrm>
          <a:prstGeom prst="rect">
            <a:avLst/>
          </a:prstGeom>
        </p:spPr>
        <p:txBody>
          <a:bodyPr wrap="square">
            <a:spAutoFit/>
          </a:bodyPr>
          <a:lstStyle/>
          <a:p>
            <a:pPr algn="ctr"/>
            <a:r>
              <a:rPr lang="vi-VN" sz="3000" dirty="0">
                <a:solidFill>
                  <a:schemeClr val="accent1"/>
                </a:solidFill>
                <a:latin typeface="Tahoma" panose="020B0604030504040204" pitchFamily="34" charset="0"/>
                <a:ea typeface="Tahoma" panose="020B0604030504040204" pitchFamily="34" charset="0"/>
                <a:cs typeface="Tahoma" panose="020B0604030504040204" pitchFamily="34" charset="0"/>
              </a:rPr>
              <a:t>Competitor </a:t>
            </a:r>
            <a:r>
              <a:rPr lang="vi-VN" sz="3000" dirty="0" smtClean="0">
                <a:solidFill>
                  <a:schemeClr val="accent1"/>
                </a:solidFill>
                <a:latin typeface="Tahoma" panose="020B0604030504040204" pitchFamily="34" charset="0"/>
                <a:ea typeface="Tahoma" panose="020B0604030504040204" pitchFamily="34" charset="0"/>
                <a:cs typeface="Tahoma" panose="020B0604030504040204" pitchFamily="34" charset="0"/>
              </a:rPr>
              <a:t>analysis</a:t>
            </a:r>
            <a:r>
              <a:rPr lang="en-US" sz="3200" dirty="0" smtClean="0">
                <a:solidFill>
                  <a:schemeClr val="accent1"/>
                </a:solidFill>
                <a:latin typeface="Segoe UI" panose="020B0502040204020203" pitchFamily="34" charset="0"/>
                <a:cs typeface="Segoe UI" panose="020B0502040204020203" pitchFamily="34" charset="0"/>
              </a:rPr>
              <a:t> </a:t>
            </a:r>
          </a:p>
        </p:txBody>
      </p:sp>
      <p:pic>
        <p:nvPicPr>
          <p:cNvPr id="3" name="Ảnh 4"/>
          <p:cNvPicPr/>
          <p:nvPr/>
        </p:nvPicPr>
        <p:blipFill>
          <a:blip r:embed="rId2" cstate="print">
            <a:extLst>
              <a:ext uri="{28A0092B-C50C-407E-A947-70E740481C1C}">
                <a14:useLocalDpi xmlns:a14="http://schemas.microsoft.com/office/drawing/2010/main" val="0"/>
              </a:ext>
            </a:extLst>
          </a:blip>
          <a:stretch>
            <a:fillRect/>
          </a:stretch>
        </p:blipFill>
        <p:spPr>
          <a:xfrm>
            <a:off x="5842209" y="950818"/>
            <a:ext cx="985307" cy="1381259"/>
          </a:xfrm>
          <a:prstGeom prst="rect">
            <a:avLst/>
          </a:prstGeom>
          <a:ln>
            <a:noFill/>
          </a:ln>
          <a:effectLst>
            <a:outerShdw blurRad="292100" dist="139700" dir="2700000" algn="tl" rotWithShape="0">
              <a:srgbClr val="333333">
                <a:alpha val="65000"/>
              </a:srgbClr>
            </a:outerShdw>
          </a:effectLst>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6914944" y="929891"/>
            <a:ext cx="985307" cy="1400323"/>
          </a:xfrm>
          <a:prstGeom prst="rect">
            <a:avLst/>
          </a:prstGeom>
          <a:ln>
            <a:noFill/>
          </a:ln>
          <a:effectLst>
            <a:outerShdw blurRad="292100" dist="139700" dir="2700000" algn="tl" rotWithShape="0">
              <a:srgbClr val="333333">
                <a:alpha val="65000"/>
              </a:srgbClr>
            </a:outerShdw>
          </a:effectLst>
        </p:spPr>
      </p:pic>
      <p:graphicFrame>
        <p:nvGraphicFramePr>
          <p:cNvPr id="5" name="Table 4"/>
          <p:cNvGraphicFramePr>
            <a:graphicFrameLocks noGrp="1"/>
          </p:cNvGraphicFramePr>
          <p:nvPr>
            <p:extLst>
              <p:ext uri="{D42A27DB-BD31-4B8C-83A1-F6EECF244321}">
                <p14:modId xmlns:p14="http://schemas.microsoft.com/office/powerpoint/2010/main" val="3336439803"/>
              </p:ext>
            </p:extLst>
          </p:nvPr>
        </p:nvGraphicFramePr>
        <p:xfrm>
          <a:off x="1233824" y="2433246"/>
          <a:ext cx="6743701" cy="3505195"/>
        </p:xfrm>
        <a:graphic>
          <a:graphicData uri="http://schemas.openxmlformats.org/drawingml/2006/table">
            <a:tbl>
              <a:tblPr firstRow="1" firstCol="1" bandRow="1">
                <a:tableStyleId>{5C22544A-7EE6-4342-B048-85BDC9FD1C3A}</a:tableStyleId>
              </a:tblPr>
              <a:tblGrid>
                <a:gridCol w="4568143"/>
                <a:gridCol w="1069309"/>
                <a:gridCol w="1106249"/>
              </a:tblGrid>
              <a:tr h="225467">
                <a:tc>
                  <a:txBody>
                    <a:bodyPr/>
                    <a:lstStyle/>
                    <a:p>
                      <a:pPr marL="0" marR="0" algn="ctr">
                        <a:lnSpc>
                          <a:spcPct val="115000"/>
                        </a:lnSpc>
                        <a:spcBef>
                          <a:spcPts val="400"/>
                        </a:spcBef>
                        <a:spcAft>
                          <a:spcPts val="400"/>
                        </a:spcAft>
                      </a:pPr>
                      <a:r>
                        <a:rPr lang="en-US" sz="800" dirty="0">
                          <a:effectLst/>
                        </a:rPr>
                        <a:t>Attribute</a:t>
                      </a:r>
                      <a:endParaRPr lang="en-US" sz="900" dirty="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400"/>
                        </a:spcBef>
                        <a:spcAft>
                          <a:spcPts val="400"/>
                        </a:spcAft>
                      </a:pPr>
                      <a:r>
                        <a:rPr lang="en-US" sz="800">
                          <a:effectLst/>
                        </a:rPr>
                        <a:t>RightNow</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400"/>
                        </a:spcBef>
                        <a:spcAft>
                          <a:spcPts val="400"/>
                        </a:spcAft>
                      </a:pPr>
                      <a:r>
                        <a:rPr lang="en-US" sz="800">
                          <a:effectLst/>
                        </a:rPr>
                        <a:t>Yubisashi</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r>
              <a:tr h="204983">
                <a:tc>
                  <a:txBody>
                    <a:bodyPr/>
                    <a:lstStyle/>
                    <a:p>
                      <a:pPr marL="0" marR="0" algn="just">
                        <a:lnSpc>
                          <a:spcPct val="115000"/>
                        </a:lnSpc>
                        <a:spcBef>
                          <a:spcPts val="200"/>
                        </a:spcBef>
                        <a:spcAft>
                          <a:spcPts val="400"/>
                        </a:spcAft>
                      </a:pPr>
                      <a:r>
                        <a:rPr lang="en-US" sz="800">
                          <a:effectLst/>
                        </a:rPr>
                        <a:t>Separate sentences to category and subcategory </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dirty="0">
                          <a:effectLst/>
                        </a:rPr>
                        <a:t>Yes</a:t>
                      </a:r>
                      <a:endParaRPr lang="en-US" sz="900" dirty="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Yes</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r>
              <a:tr h="204983">
                <a:tc>
                  <a:txBody>
                    <a:bodyPr/>
                    <a:lstStyle/>
                    <a:p>
                      <a:pPr marL="0" marR="0" algn="just">
                        <a:lnSpc>
                          <a:spcPct val="115000"/>
                        </a:lnSpc>
                        <a:spcBef>
                          <a:spcPts val="200"/>
                        </a:spcBef>
                        <a:spcAft>
                          <a:spcPts val="400"/>
                        </a:spcAft>
                      </a:pPr>
                      <a:r>
                        <a:rPr lang="en-US" sz="800" dirty="0">
                          <a:effectLst/>
                        </a:rPr>
                        <a:t>Search by text function</a:t>
                      </a:r>
                      <a:endParaRPr lang="en-US" sz="900" dirty="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Has</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N/A</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r>
              <a:tr h="204983">
                <a:tc>
                  <a:txBody>
                    <a:bodyPr/>
                    <a:lstStyle/>
                    <a:p>
                      <a:pPr marL="0" marR="0" algn="just">
                        <a:lnSpc>
                          <a:spcPct val="115000"/>
                        </a:lnSpc>
                        <a:spcBef>
                          <a:spcPts val="200"/>
                        </a:spcBef>
                        <a:spcAft>
                          <a:spcPts val="400"/>
                        </a:spcAft>
                      </a:pPr>
                      <a:r>
                        <a:rPr lang="en-US" sz="800">
                          <a:effectLst/>
                        </a:rPr>
                        <a:t>Category appear at home screen</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Yes</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No</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r>
              <a:tr h="204983">
                <a:tc>
                  <a:txBody>
                    <a:bodyPr/>
                    <a:lstStyle/>
                    <a:p>
                      <a:pPr marL="0" marR="0" algn="just">
                        <a:lnSpc>
                          <a:spcPct val="115000"/>
                        </a:lnSpc>
                        <a:spcBef>
                          <a:spcPts val="200"/>
                        </a:spcBef>
                        <a:spcAft>
                          <a:spcPts val="400"/>
                        </a:spcAft>
                      </a:pPr>
                      <a:r>
                        <a:rPr lang="en-US" sz="800">
                          <a:effectLst/>
                        </a:rPr>
                        <a:t>Can save history and favorite</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Yes</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Yes</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r>
              <a:tr h="204983">
                <a:tc>
                  <a:txBody>
                    <a:bodyPr/>
                    <a:lstStyle/>
                    <a:p>
                      <a:pPr marL="0" marR="0" algn="just">
                        <a:lnSpc>
                          <a:spcPct val="115000"/>
                        </a:lnSpc>
                        <a:spcBef>
                          <a:spcPts val="200"/>
                        </a:spcBef>
                        <a:spcAft>
                          <a:spcPts val="400"/>
                        </a:spcAft>
                      </a:pPr>
                      <a:r>
                        <a:rPr lang="en-US" sz="800">
                          <a:effectLst/>
                        </a:rPr>
                        <a:t>Offline version</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Yes</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Yes</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r>
              <a:tr h="204983">
                <a:tc>
                  <a:txBody>
                    <a:bodyPr/>
                    <a:lstStyle/>
                    <a:p>
                      <a:pPr marL="0" marR="0" algn="just">
                        <a:lnSpc>
                          <a:spcPct val="115000"/>
                        </a:lnSpc>
                        <a:spcBef>
                          <a:spcPts val="200"/>
                        </a:spcBef>
                        <a:spcAft>
                          <a:spcPts val="400"/>
                        </a:spcAft>
                      </a:pPr>
                      <a:r>
                        <a:rPr lang="en-US" sz="800">
                          <a:effectLst/>
                        </a:rPr>
                        <a:t>Interpreter function</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Has</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N/A</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r>
              <a:tr h="204983">
                <a:tc>
                  <a:txBody>
                    <a:bodyPr/>
                    <a:lstStyle/>
                    <a:p>
                      <a:pPr marL="0" marR="0" algn="just">
                        <a:lnSpc>
                          <a:spcPct val="115000"/>
                        </a:lnSpc>
                        <a:spcBef>
                          <a:spcPts val="200"/>
                        </a:spcBef>
                        <a:spcAft>
                          <a:spcPts val="400"/>
                        </a:spcAft>
                      </a:pPr>
                      <a:r>
                        <a:rPr lang="en-US" sz="800" dirty="0">
                          <a:effectLst/>
                        </a:rPr>
                        <a:t>Friendly or funny interface </a:t>
                      </a:r>
                      <a:endParaRPr lang="en-US" sz="900" dirty="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No</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Yes</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r>
              <a:tr h="204983">
                <a:tc>
                  <a:txBody>
                    <a:bodyPr/>
                    <a:lstStyle/>
                    <a:p>
                      <a:pPr marL="0" marR="0" algn="just">
                        <a:lnSpc>
                          <a:spcPct val="115000"/>
                        </a:lnSpc>
                        <a:spcBef>
                          <a:spcPts val="200"/>
                        </a:spcBef>
                        <a:spcAft>
                          <a:spcPts val="400"/>
                        </a:spcAft>
                      </a:pPr>
                      <a:r>
                        <a:rPr lang="en-US" sz="800">
                          <a:effectLst/>
                        </a:rPr>
                        <a:t>Short sentence, easy to understand.</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No</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Yes</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r>
              <a:tr h="204983">
                <a:tc>
                  <a:txBody>
                    <a:bodyPr/>
                    <a:lstStyle/>
                    <a:p>
                      <a:pPr marL="0" marR="0" algn="just">
                        <a:lnSpc>
                          <a:spcPct val="115000"/>
                        </a:lnSpc>
                        <a:spcBef>
                          <a:spcPts val="200"/>
                        </a:spcBef>
                        <a:spcAft>
                          <a:spcPts val="400"/>
                        </a:spcAft>
                      </a:pPr>
                      <a:r>
                        <a:rPr lang="en-US" sz="800">
                          <a:effectLst/>
                        </a:rPr>
                        <a:t>Min value of manipulations to find out a need sentence</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5</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1</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r>
              <a:tr h="204983">
                <a:tc>
                  <a:txBody>
                    <a:bodyPr/>
                    <a:lstStyle/>
                    <a:p>
                      <a:pPr marL="0" marR="0" algn="just">
                        <a:lnSpc>
                          <a:spcPct val="115000"/>
                        </a:lnSpc>
                        <a:spcBef>
                          <a:spcPts val="200"/>
                        </a:spcBef>
                        <a:spcAft>
                          <a:spcPts val="400"/>
                        </a:spcAft>
                      </a:pPr>
                      <a:r>
                        <a:rPr lang="en-US" sz="800">
                          <a:effectLst/>
                        </a:rPr>
                        <a:t>Text size</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20sp</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10sp</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r>
              <a:tr h="204983">
                <a:tc>
                  <a:txBody>
                    <a:bodyPr/>
                    <a:lstStyle/>
                    <a:p>
                      <a:pPr marL="0" marR="0" algn="just">
                        <a:lnSpc>
                          <a:spcPct val="115000"/>
                        </a:lnSpc>
                        <a:spcBef>
                          <a:spcPts val="200"/>
                        </a:spcBef>
                        <a:spcAft>
                          <a:spcPts val="400"/>
                        </a:spcAft>
                      </a:pPr>
                      <a:r>
                        <a:rPr lang="en-US" sz="800">
                          <a:effectLst/>
                        </a:rPr>
                        <a:t>Zoom text</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N/A</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Has</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r>
              <a:tr h="204983">
                <a:tc>
                  <a:txBody>
                    <a:bodyPr/>
                    <a:lstStyle/>
                    <a:p>
                      <a:pPr marL="0" marR="0" algn="just">
                        <a:lnSpc>
                          <a:spcPct val="115000"/>
                        </a:lnSpc>
                        <a:spcBef>
                          <a:spcPts val="200"/>
                        </a:spcBef>
                        <a:spcAft>
                          <a:spcPts val="400"/>
                        </a:spcAft>
                      </a:pPr>
                      <a:r>
                        <a:rPr lang="en-US" sz="800">
                          <a:effectLst/>
                        </a:rPr>
                        <a:t>Vietnamese meaning</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Poor</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Good</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r>
              <a:tr h="204983">
                <a:tc>
                  <a:txBody>
                    <a:bodyPr/>
                    <a:lstStyle/>
                    <a:p>
                      <a:pPr marL="0" marR="0" algn="just">
                        <a:lnSpc>
                          <a:spcPct val="115000"/>
                        </a:lnSpc>
                        <a:spcBef>
                          <a:spcPts val="200"/>
                        </a:spcBef>
                        <a:spcAft>
                          <a:spcPts val="400"/>
                        </a:spcAft>
                      </a:pPr>
                      <a:r>
                        <a:rPr lang="en-US" sz="800">
                          <a:effectLst/>
                        </a:rPr>
                        <a:t>Sound quality</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Normal</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Good</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r>
              <a:tr h="204983">
                <a:tc>
                  <a:txBody>
                    <a:bodyPr/>
                    <a:lstStyle/>
                    <a:p>
                      <a:pPr marL="0" marR="0" algn="just">
                        <a:lnSpc>
                          <a:spcPct val="115000"/>
                        </a:lnSpc>
                        <a:spcBef>
                          <a:spcPts val="200"/>
                        </a:spcBef>
                        <a:spcAft>
                          <a:spcPts val="400"/>
                        </a:spcAft>
                      </a:pPr>
                      <a:r>
                        <a:rPr lang="en-US" sz="800">
                          <a:effectLst/>
                        </a:rPr>
                        <a:t>Good for traveler</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No</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Yes</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r>
              <a:tr h="204983">
                <a:tc>
                  <a:txBody>
                    <a:bodyPr/>
                    <a:lstStyle/>
                    <a:p>
                      <a:pPr marL="0" marR="0" algn="just">
                        <a:lnSpc>
                          <a:spcPct val="115000"/>
                        </a:lnSpc>
                        <a:spcBef>
                          <a:spcPts val="200"/>
                        </a:spcBef>
                        <a:spcAft>
                          <a:spcPts val="400"/>
                        </a:spcAft>
                      </a:pPr>
                      <a:r>
                        <a:rPr lang="en-US" sz="800">
                          <a:effectLst/>
                        </a:rPr>
                        <a:t>Maintainable</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Easy</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Hard</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r>
              <a:tr h="204983">
                <a:tc>
                  <a:txBody>
                    <a:bodyPr/>
                    <a:lstStyle/>
                    <a:p>
                      <a:pPr marL="0" marR="0" algn="just">
                        <a:lnSpc>
                          <a:spcPct val="115000"/>
                        </a:lnSpc>
                        <a:spcBef>
                          <a:spcPts val="200"/>
                        </a:spcBef>
                        <a:spcAft>
                          <a:spcPts val="400"/>
                        </a:spcAft>
                      </a:pPr>
                      <a:r>
                        <a:rPr lang="en-US" sz="800">
                          <a:effectLst/>
                        </a:rPr>
                        <a:t>Performance</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a:effectLst/>
                        </a:rPr>
                        <a:t>Good</a:t>
                      </a:r>
                      <a:endParaRPr lang="en-US" sz="90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c>
                  <a:txBody>
                    <a:bodyPr/>
                    <a:lstStyle/>
                    <a:p>
                      <a:pPr marL="0" marR="0" algn="ctr">
                        <a:lnSpc>
                          <a:spcPct val="115000"/>
                        </a:lnSpc>
                        <a:spcBef>
                          <a:spcPts val="200"/>
                        </a:spcBef>
                        <a:spcAft>
                          <a:spcPts val="400"/>
                        </a:spcAft>
                      </a:pPr>
                      <a:r>
                        <a:rPr lang="en-US" sz="800" dirty="0">
                          <a:effectLst/>
                        </a:rPr>
                        <a:t>Good</a:t>
                      </a:r>
                      <a:endParaRPr lang="en-US" sz="900" dirty="0">
                        <a:effectLst/>
                        <a:latin typeface="Segoe UI" panose="020B0502040204020203" pitchFamily="34" charset="0"/>
                        <a:ea typeface="MS Mincho" panose="02020609040205080304" pitchFamily="49" charset="-128"/>
                        <a:cs typeface="Times New Roman" panose="02020603050405020304" pitchFamily="18" charset="0"/>
                      </a:endParaRPr>
                    </a:p>
                  </a:txBody>
                  <a:tcPr marL="51435" marR="51435" marT="0" marB="0"/>
                </a:tc>
              </a:tr>
            </a:tbl>
          </a:graphicData>
        </a:graphic>
      </p:graphicFrame>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00" y="12700"/>
            <a:ext cx="3881812" cy="3864710"/>
          </a:xfrm>
          <a:prstGeom prst="rect">
            <a:avLst/>
          </a:prstGeom>
        </p:spPr>
      </p:pic>
      <p:sp>
        <p:nvSpPr>
          <p:cNvPr id="7" name="Rectangle 6"/>
          <p:cNvSpPr/>
          <p:nvPr/>
        </p:nvSpPr>
        <p:spPr>
          <a:xfrm>
            <a:off x="1074940" y="1447007"/>
            <a:ext cx="4767269" cy="584775"/>
          </a:xfrm>
          <a:prstGeom prst="rect">
            <a:avLst/>
          </a:prstGeom>
        </p:spPr>
        <p:txBody>
          <a:bodyPr wrap="square">
            <a:spAutoFit/>
          </a:bodyPr>
          <a:lstStyle/>
          <a:p>
            <a:pPr algn="ctr"/>
            <a:r>
              <a:rPr lang="ja-JP" altLang="en-US" sz="3200" dirty="0" smtClean="0">
                <a:solidFill>
                  <a:schemeClr val="accent1"/>
                </a:solidFill>
                <a:latin typeface="Segoe UI" panose="020B0502040204020203" pitchFamily="34" charset="0"/>
                <a:cs typeface="Segoe UI" panose="020B0502040204020203" pitchFamily="34" charset="0"/>
              </a:rPr>
              <a:t>競</a:t>
            </a:r>
            <a:r>
              <a:rPr lang="ja-JP" altLang="en-US" sz="3200" dirty="0">
                <a:solidFill>
                  <a:schemeClr val="accent1"/>
                </a:solidFill>
                <a:latin typeface="Segoe UI" panose="020B0502040204020203" pitchFamily="34" charset="0"/>
                <a:cs typeface="Segoe UI" panose="020B0502040204020203" pitchFamily="34" charset="0"/>
              </a:rPr>
              <a:t>合他社の分析</a:t>
            </a:r>
            <a:endParaRPr lang="en-US" sz="320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4201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500"/>
                                        <p:tgtEl>
                                          <p:spTgt spid="7"/>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12700"/>
            <a:ext cx="3881812" cy="3864710"/>
          </a:xfrm>
          <a:prstGeom prst="rect">
            <a:avLst/>
          </a:prstGeom>
        </p:spPr>
      </p:pic>
      <p:pic>
        <p:nvPicPr>
          <p:cNvPr id="3" name="Picture 2"/>
          <p:cNvPicPr/>
          <p:nvPr/>
        </p:nvPicPr>
        <p:blipFill>
          <a:blip r:embed="rId3" cstate="print">
            <a:extLst>
              <a:ext uri="{28A0092B-C50C-407E-A947-70E740481C1C}">
                <a14:useLocalDpi xmlns:a14="http://schemas.microsoft.com/office/drawing/2010/main" val="0"/>
              </a:ext>
            </a:extLst>
          </a:blip>
          <a:stretch>
            <a:fillRect/>
          </a:stretch>
        </p:blipFill>
        <p:spPr>
          <a:xfrm>
            <a:off x="1038260" y="1632289"/>
            <a:ext cx="7295137" cy="4103871"/>
          </a:xfrm>
          <a:prstGeom prst="rect">
            <a:avLst/>
          </a:prstGeom>
        </p:spPr>
      </p:pic>
      <p:sp>
        <p:nvSpPr>
          <p:cNvPr id="4" name="Rectangle 3"/>
          <p:cNvSpPr/>
          <p:nvPr/>
        </p:nvSpPr>
        <p:spPr>
          <a:xfrm>
            <a:off x="1517626" y="678182"/>
            <a:ext cx="6336404" cy="584775"/>
          </a:xfrm>
          <a:prstGeom prst="rect">
            <a:avLst/>
          </a:prstGeom>
        </p:spPr>
        <p:txBody>
          <a:bodyPr wrap="square">
            <a:spAutoFit/>
          </a:bodyPr>
          <a:lstStyle/>
          <a:p>
            <a:pPr algn="ctr"/>
            <a:r>
              <a:rPr lang="en-US" sz="3000" dirty="0">
                <a:solidFill>
                  <a:schemeClr val="accent1"/>
                </a:solidFill>
                <a:latin typeface="Tahoma" panose="020B0604030504040204" pitchFamily="34" charset="0"/>
                <a:ea typeface="Tahoma" panose="020B0604030504040204" pitchFamily="34" charset="0"/>
                <a:cs typeface="Tahoma" panose="020B0604030504040204" pitchFamily="34" charset="0"/>
              </a:rPr>
              <a:t>Organizational Structure </a:t>
            </a:r>
            <a:r>
              <a:rPr lang="ja-JP" altLang="en-US" sz="3200" dirty="0" smtClean="0">
                <a:solidFill>
                  <a:schemeClr val="accent1"/>
                </a:solidFill>
                <a:latin typeface="Segoe UI" panose="020B0502040204020203" pitchFamily="34" charset="0"/>
                <a:cs typeface="Segoe UI" panose="020B0502040204020203" pitchFamily="34" charset="0"/>
              </a:rPr>
              <a:t>・</a:t>
            </a:r>
            <a:r>
              <a:rPr lang="en-US" sz="3200" dirty="0" smtClean="0">
                <a:solidFill>
                  <a:schemeClr val="accent1"/>
                </a:solidFill>
                <a:latin typeface="Segoe UI" panose="020B0502040204020203" pitchFamily="34" charset="0"/>
                <a:cs typeface="Segoe UI" panose="020B0502040204020203" pitchFamily="34" charset="0"/>
              </a:rPr>
              <a:t> </a:t>
            </a:r>
            <a:r>
              <a:rPr lang="ja-JP" altLang="en-US" sz="3200" dirty="0">
                <a:solidFill>
                  <a:schemeClr val="accent1"/>
                </a:solidFill>
              </a:rPr>
              <a:t>組織体制</a:t>
            </a:r>
          </a:p>
        </p:txBody>
      </p:sp>
      <p:sp>
        <p:nvSpPr>
          <p:cNvPr id="5" name="TextBox 4"/>
          <p:cNvSpPr txBox="1"/>
          <p:nvPr/>
        </p:nvSpPr>
        <p:spPr>
          <a:xfrm>
            <a:off x="3718961" y="5736160"/>
            <a:ext cx="2463751" cy="369332"/>
          </a:xfrm>
          <a:prstGeom prst="rect">
            <a:avLst/>
          </a:prstGeom>
          <a:noFill/>
        </p:spPr>
        <p:txBody>
          <a:bodyPr wrap="none" rtlCol="0">
            <a:spAutoFit/>
          </a:bodyPr>
          <a:lstStyle/>
          <a:p>
            <a:pPr lvl="0"/>
            <a:r>
              <a:rPr lang="en-US" dirty="0"/>
              <a:t>Organizational Structure</a:t>
            </a:r>
            <a:endParaRPr lang="en-US" i="1" dirty="0"/>
          </a:p>
        </p:txBody>
      </p:sp>
    </p:spTree>
    <p:extLst>
      <p:ext uri="{BB962C8B-B14F-4D97-AF65-F5344CB8AC3E}">
        <p14:creationId xmlns:p14="http://schemas.microsoft.com/office/powerpoint/2010/main" val="284684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Effect transition="in" filter="fade">
                                      <p:cBhvr>
                                        <p:cTn id="13" dur="1000"/>
                                        <p:tgtEl>
                                          <p:spTgt spid="3"/>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fill="hold"/>
                                        <p:tgtEl>
                                          <p:spTgt spid="5"/>
                                        </p:tgtEl>
                                        <p:attrNameLst>
                                          <p:attrName>ppt_x</p:attrName>
                                        </p:attrNameLst>
                                      </p:cBhvr>
                                      <p:tavLst>
                                        <p:tav tm="0">
                                          <p:val>
                                            <p:strVal val="#ppt_x"/>
                                          </p:val>
                                        </p:tav>
                                        <p:tav tm="100000">
                                          <p:val>
                                            <p:strVal val="#ppt_x"/>
                                          </p:val>
                                        </p:tav>
                                      </p:tavLst>
                                    </p:anim>
                                    <p:anim calcmode="lin" valueType="num">
                                      <p:cBhvr additive="base">
                                        <p:cTn id="17"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12700"/>
            <a:ext cx="3881812" cy="3864710"/>
          </a:xfrm>
          <a:prstGeom prst="rect">
            <a:avLst/>
          </a:prstGeom>
        </p:spPr>
      </p:pic>
      <p:pic>
        <p:nvPicPr>
          <p:cNvPr id="3" name="Picture 2"/>
          <p:cNvPicPr/>
          <p:nvPr/>
        </p:nvPicPr>
        <p:blipFill>
          <a:blip r:embed="rId3" cstate="print">
            <a:extLst>
              <a:ext uri="{28A0092B-C50C-407E-A947-70E740481C1C}">
                <a14:useLocalDpi xmlns:a14="http://schemas.microsoft.com/office/drawing/2010/main" val="0"/>
              </a:ext>
            </a:extLst>
          </a:blip>
          <a:stretch>
            <a:fillRect/>
          </a:stretch>
        </p:blipFill>
        <p:spPr>
          <a:xfrm>
            <a:off x="1486601" y="2249376"/>
            <a:ext cx="6398456" cy="3387471"/>
          </a:xfrm>
          <a:prstGeom prst="rect">
            <a:avLst/>
          </a:prstGeom>
          <a:ln>
            <a:solidFill>
              <a:srgbClr val="03A9F4"/>
            </a:solidFill>
          </a:ln>
        </p:spPr>
      </p:pic>
      <p:sp>
        <p:nvSpPr>
          <p:cNvPr id="4" name="Rectangle 3"/>
          <p:cNvSpPr/>
          <p:nvPr/>
        </p:nvSpPr>
        <p:spPr>
          <a:xfrm>
            <a:off x="1989552" y="618188"/>
            <a:ext cx="5392554" cy="1077218"/>
          </a:xfrm>
          <a:prstGeom prst="rect">
            <a:avLst/>
          </a:prstGeom>
        </p:spPr>
        <p:txBody>
          <a:bodyPr wrap="square">
            <a:spAutoFit/>
          </a:bodyPr>
          <a:lstStyle/>
          <a:p>
            <a:pPr algn="ctr"/>
            <a:r>
              <a:rPr lang="en-US" sz="3000" dirty="0">
                <a:solidFill>
                  <a:schemeClr val="accent1"/>
                </a:solidFill>
                <a:latin typeface="Tahoma" panose="020B0604030504040204" pitchFamily="34" charset="0"/>
                <a:ea typeface="Tahoma" panose="020B0604030504040204" pitchFamily="34" charset="0"/>
                <a:cs typeface="Tahoma" panose="020B0604030504040204" pitchFamily="34" charset="0"/>
              </a:rPr>
              <a:t>Software development </a:t>
            </a:r>
            <a:r>
              <a:rPr lang="en-US" sz="3000" dirty="0" smtClean="0">
                <a:solidFill>
                  <a:schemeClr val="accent1"/>
                </a:solidFill>
                <a:latin typeface="Tahoma" panose="020B0604030504040204" pitchFamily="34" charset="0"/>
                <a:ea typeface="Tahoma" panose="020B0604030504040204" pitchFamily="34" charset="0"/>
                <a:cs typeface="Tahoma" panose="020B0604030504040204" pitchFamily="34" charset="0"/>
              </a:rPr>
              <a:t>process</a:t>
            </a:r>
          </a:p>
          <a:p>
            <a:pPr algn="ctr"/>
            <a:r>
              <a:rPr lang="ja-JP" altLang="en-US" sz="3200" dirty="0" smtClean="0">
                <a:solidFill>
                  <a:schemeClr val="accent1"/>
                </a:solidFill>
              </a:rPr>
              <a:t>ソ</a:t>
            </a:r>
            <a:r>
              <a:rPr lang="ja-JP" altLang="en-US" sz="3200" dirty="0">
                <a:solidFill>
                  <a:schemeClr val="accent1"/>
                </a:solidFill>
              </a:rPr>
              <a:t>フトウェア開発工程</a:t>
            </a:r>
          </a:p>
        </p:txBody>
      </p:sp>
      <p:sp>
        <p:nvSpPr>
          <p:cNvPr id="5" name="TextBox 4"/>
          <p:cNvSpPr txBox="1"/>
          <p:nvPr/>
        </p:nvSpPr>
        <p:spPr>
          <a:xfrm>
            <a:off x="3239599" y="5636847"/>
            <a:ext cx="3182410" cy="646331"/>
          </a:xfrm>
          <a:prstGeom prst="rect">
            <a:avLst/>
          </a:prstGeom>
          <a:noFill/>
        </p:spPr>
        <p:txBody>
          <a:bodyPr wrap="none" rtlCol="0">
            <a:spAutoFit/>
          </a:bodyPr>
          <a:lstStyle/>
          <a:p>
            <a:pPr lvl="0" algn="ctr"/>
            <a:r>
              <a:rPr lang="en-US" i="1" dirty="0">
                <a:solidFill>
                  <a:schemeClr val="accent1"/>
                </a:solidFill>
              </a:rPr>
              <a:t>Iterative and Incremental model</a:t>
            </a:r>
          </a:p>
          <a:p>
            <a:pPr algn="ctr"/>
            <a:r>
              <a:rPr lang="ja-JP" altLang="en-US" i="1" dirty="0">
                <a:solidFill>
                  <a:schemeClr val="accent1"/>
                </a:solidFill>
              </a:rPr>
              <a:t>増分および反復的なモデル</a:t>
            </a:r>
            <a:endParaRPr lang="en-US" i="1" dirty="0">
              <a:solidFill>
                <a:schemeClr val="accent1"/>
              </a:solidFill>
            </a:endParaRPr>
          </a:p>
        </p:txBody>
      </p:sp>
    </p:spTree>
    <p:extLst>
      <p:ext uri="{BB962C8B-B14F-4D97-AF65-F5344CB8AC3E}">
        <p14:creationId xmlns:p14="http://schemas.microsoft.com/office/powerpoint/2010/main" val="331565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500"/>
                                        <p:tgtEl>
                                          <p:spTgt spid="4"/>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ircle(out)">
                                      <p:cBhvr>
                                        <p:cTn id="11" dur="750"/>
                                        <p:tgtEl>
                                          <p:spTgt spid="3"/>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750" fill="hold"/>
                                        <p:tgtEl>
                                          <p:spTgt spid="5"/>
                                        </p:tgtEl>
                                        <p:attrNameLst>
                                          <p:attrName>ppt_x</p:attrName>
                                        </p:attrNameLst>
                                      </p:cBhvr>
                                      <p:tavLst>
                                        <p:tav tm="0">
                                          <p:val>
                                            <p:strVal val="#ppt_x"/>
                                          </p:val>
                                        </p:tav>
                                        <p:tav tm="100000">
                                          <p:val>
                                            <p:strVal val="#ppt_x"/>
                                          </p:val>
                                        </p:tav>
                                      </p:tavLst>
                                    </p:anim>
                                    <p:anim calcmode="lin" valueType="num">
                                      <p:cBhvr additive="base">
                                        <p:cTn id="15"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12700"/>
            <a:ext cx="3881812" cy="3864710"/>
          </a:xfrm>
          <a:prstGeom prst="rect">
            <a:avLst/>
          </a:prstGeom>
        </p:spPr>
      </p:pic>
      <p:pic>
        <p:nvPicPr>
          <p:cNvPr id="4" name="Picture 3"/>
          <p:cNvPicPr/>
          <p:nvPr/>
        </p:nvPicPr>
        <p:blipFill rotWithShape="1">
          <a:blip r:embed="rId3" cstate="print">
            <a:extLst>
              <a:ext uri="{28A0092B-C50C-407E-A947-70E740481C1C}">
                <a14:useLocalDpi xmlns:a14="http://schemas.microsoft.com/office/drawing/2010/main" val="0"/>
              </a:ext>
            </a:extLst>
          </a:blip>
          <a:srcRect l="2535" t="1578" r="5705" b="-1578"/>
          <a:stretch/>
        </p:blipFill>
        <p:spPr bwMode="auto">
          <a:xfrm>
            <a:off x="1248238" y="1505101"/>
            <a:ext cx="6875179" cy="4214250"/>
          </a:xfrm>
          <a:prstGeom prst="rect">
            <a:avLst/>
          </a:prstGeom>
          <a:ln w="19050">
            <a:noFill/>
          </a:ln>
          <a:extLst>
            <a:ext uri="{53640926-AAD7-44D8-BBD7-CCE9431645EC}">
              <a14:shadowObscured xmlns:a14="http://schemas.microsoft.com/office/drawing/2010/main"/>
            </a:ext>
          </a:extLst>
        </p:spPr>
      </p:pic>
      <p:sp>
        <p:nvSpPr>
          <p:cNvPr id="5" name="TextBox 4"/>
          <p:cNvSpPr txBox="1"/>
          <p:nvPr/>
        </p:nvSpPr>
        <p:spPr>
          <a:xfrm>
            <a:off x="3718960" y="5348264"/>
            <a:ext cx="2255810" cy="646331"/>
          </a:xfrm>
          <a:prstGeom prst="rect">
            <a:avLst/>
          </a:prstGeom>
          <a:noFill/>
        </p:spPr>
        <p:txBody>
          <a:bodyPr wrap="none" rtlCol="0">
            <a:spAutoFit/>
          </a:bodyPr>
          <a:lstStyle/>
          <a:p>
            <a:pPr lvl="0" algn="ctr"/>
            <a:r>
              <a:rPr lang="en-US" i="1" dirty="0" smtClean="0">
                <a:solidFill>
                  <a:schemeClr val="accent1"/>
                </a:solidFill>
              </a:rPr>
              <a:t>VTT process model</a:t>
            </a:r>
          </a:p>
          <a:p>
            <a:pPr lvl="0" algn="ctr"/>
            <a:r>
              <a:rPr lang="en-US" altLang="ja-JP" i="1" dirty="0">
                <a:solidFill>
                  <a:schemeClr val="accent1"/>
                </a:solidFill>
              </a:rPr>
              <a:t>VTT</a:t>
            </a:r>
            <a:r>
              <a:rPr lang="ja-JP" altLang="en-US" i="1" dirty="0">
                <a:solidFill>
                  <a:schemeClr val="accent1"/>
                </a:solidFill>
              </a:rPr>
              <a:t>のプロセスモデル</a:t>
            </a:r>
            <a:endParaRPr lang="en-US" i="1" dirty="0">
              <a:solidFill>
                <a:schemeClr val="accent1"/>
              </a:solidFill>
            </a:endParaRPr>
          </a:p>
        </p:txBody>
      </p:sp>
      <p:sp>
        <p:nvSpPr>
          <p:cNvPr id="7" name="Rectangle 6"/>
          <p:cNvSpPr/>
          <p:nvPr/>
        </p:nvSpPr>
        <p:spPr>
          <a:xfrm>
            <a:off x="1989552" y="618188"/>
            <a:ext cx="5392554" cy="1077218"/>
          </a:xfrm>
          <a:prstGeom prst="rect">
            <a:avLst/>
          </a:prstGeom>
        </p:spPr>
        <p:txBody>
          <a:bodyPr wrap="square">
            <a:spAutoFit/>
          </a:bodyPr>
          <a:lstStyle/>
          <a:p>
            <a:pPr algn="ctr"/>
            <a:r>
              <a:rPr lang="en-US" sz="3000" dirty="0">
                <a:solidFill>
                  <a:schemeClr val="accent1"/>
                </a:solidFill>
                <a:latin typeface="Tahoma" panose="020B0604030504040204" pitchFamily="34" charset="0"/>
                <a:ea typeface="Tahoma" panose="020B0604030504040204" pitchFamily="34" charset="0"/>
                <a:cs typeface="Tahoma" panose="020B0604030504040204" pitchFamily="34" charset="0"/>
              </a:rPr>
              <a:t>Software development </a:t>
            </a:r>
            <a:r>
              <a:rPr lang="en-US" sz="3000" dirty="0" smtClean="0">
                <a:solidFill>
                  <a:schemeClr val="accent1"/>
                </a:solidFill>
                <a:latin typeface="Tahoma" panose="020B0604030504040204" pitchFamily="34" charset="0"/>
                <a:ea typeface="Tahoma" panose="020B0604030504040204" pitchFamily="34" charset="0"/>
                <a:cs typeface="Tahoma" panose="020B0604030504040204" pitchFamily="34" charset="0"/>
              </a:rPr>
              <a:t>process</a:t>
            </a:r>
          </a:p>
          <a:p>
            <a:pPr algn="ctr"/>
            <a:r>
              <a:rPr lang="ja-JP" altLang="en-US" sz="3200" dirty="0" smtClean="0">
                <a:solidFill>
                  <a:schemeClr val="accent1"/>
                </a:solidFill>
              </a:rPr>
              <a:t>ソ</a:t>
            </a:r>
            <a:r>
              <a:rPr lang="ja-JP" altLang="en-US" sz="3200" dirty="0">
                <a:solidFill>
                  <a:schemeClr val="accent1"/>
                </a:solidFill>
              </a:rPr>
              <a:t>フトウェア開発工程</a:t>
            </a:r>
          </a:p>
        </p:txBody>
      </p:sp>
    </p:spTree>
    <p:extLst>
      <p:ext uri="{BB962C8B-B14F-4D97-AF65-F5344CB8AC3E}">
        <p14:creationId xmlns:p14="http://schemas.microsoft.com/office/powerpoint/2010/main" val="300314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ppt_x"/>
                                          </p:val>
                                        </p:tav>
                                        <p:tav tm="100000">
                                          <p:val>
                                            <p:strVal val="#ppt_x"/>
                                          </p:val>
                                        </p:tav>
                                      </p:tavLst>
                                    </p:anim>
                                    <p:anim calcmode="lin" valueType="num">
                                      <p:cBhvr additive="base">
                                        <p:cTn id="15"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1120</TotalTime>
  <Words>938</Words>
  <Application>Microsoft Office PowerPoint</Application>
  <PresentationFormat>On-screen Show (4:3)</PresentationFormat>
  <Paragraphs>286</Paragraphs>
  <Slides>58</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MS Mincho</vt:lpstr>
      <vt:lpstr>ＭＳ Ｐゴシック</vt:lpstr>
      <vt:lpstr>Arial</vt:lpstr>
      <vt:lpstr>Calibri</vt:lpstr>
      <vt:lpstr>Calibri Light</vt:lpstr>
      <vt:lpstr>Segoe UI</vt:lpstr>
      <vt:lpstr>Symbol</vt:lpstr>
      <vt:lpstr>Tahoma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Dat Quach</dc:creator>
  <cp:lastModifiedBy>Lương Chính</cp:lastModifiedBy>
  <cp:revision>74</cp:revision>
  <dcterms:created xsi:type="dcterms:W3CDTF">2015-08-31T12:17:41Z</dcterms:created>
  <dcterms:modified xsi:type="dcterms:W3CDTF">2015-09-03T12:00:06Z</dcterms:modified>
  <cp:contentStatus/>
</cp:coreProperties>
</file>